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90" r:id="rId3"/>
    <p:sldId id="291" r:id="rId4"/>
    <p:sldId id="285" r:id="rId5"/>
    <p:sldId id="294" r:id="rId6"/>
    <p:sldId id="293" r:id="rId7"/>
    <p:sldId id="287" r:id="rId8"/>
    <p:sldId id="292" r:id="rId9"/>
    <p:sldId id="288" r:id="rId10"/>
    <p:sldId id="289" r:id="rId11"/>
    <p:sldId id="274" r:id="rId12"/>
    <p:sldId id="276" r:id="rId13"/>
  </p:sldIdLst>
  <p:sldSz cx="9144000" cy="6858000" type="screen4x3"/>
  <p:notesSz cx="7023100" cy="93091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9832" autoAdjust="0"/>
  </p:normalViewPr>
  <p:slideViewPr>
    <p:cSldViewPr>
      <p:cViewPr>
        <p:scale>
          <a:sx n="81" d="100"/>
          <a:sy n="81" d="100"/>
        </p:scale>
        <p:origin x="-85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51;&#1102;&#1073;&#1080;&#1095;_&#1082;&#1085;&#1080;&#1075;&#1072;\&#1062;&#1077;&#1085;&#1090;&#1088;&#1056;&#1072;&#1079;&#1091;&#1084;&#1082;&#1086;&#1074;&#1072;_&#1070;&#1088;&#1095;&#1080;&#1096;&#1080;&#1085;\2019_&#1086;&#1089;&#1110;&#1085;&#1100;\&#1057;&#1074;&#1086;&#1076;_%25&#1042;&#1042;&#1042;&#1055;_&#1048;&#1053;&#1060;&#1051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0;&#1089;&#1077;&#1088;&#1090;&#1072;&#1094;&#1080;&#1103;\&#1053;&#1072;&#1080;&#1073;&#1086;&#1083;&#1077;&#1077;%20&#1079;&#1085;&#1072;&#1095;&#1080;&#1084;&#1099;&#1077;%20&#1088;&#1072;&#1089;&#1095;&#1077;&#1090;&#1099;\&#1044;&#1080;&#1072;&#1075;&#1088;&#1072;&#1084;&#1099;_&#1060;&#1077;&#1076;_&#1051;&#1100;&#1086;&#1074;_&#1044;&#1088;&#1086;&#1073;&#1103;&#1079;&#1082;&#1086;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44;&#1080;&#1089;&#1077;&#1088;&#1090;&#1072;&#1094;&#1080;&#1103;\&#1053;&#1072;&#1080;&#1073;&#1086;&#1083;&#1077;&#1077;%20&#1079;&#1085;&#1072;&#1095;&#1080;&#1084;&#1099;&#1077;%20&#1088;&#1072;&#1089;&#1095;&#1077;&#1090;&#1099;\&#1044;&#1080;&#1072;&#1075;&#1088;&#1072;&#1084;&#1099;_&#1060;&#1077;&#1076;_&#1051;&#1100;&#1086;&#1074;_&#1044;&#1088;&#1086;&#1073;&#1103;&#1079;&#1082;&#1086;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1;&#1102;&#1073;&#1080;&#1095;_&#1082;&#1085;&#1080;&#1075;&#1072;\&#1062;&#1077;&#1085;&#1090;&#1088;&#1056;&#1072;&#1079;&#1091;&#1084;&#1082;&#1086;&#1074;&#1072;_&#1070;&#1088;&#1095;&#1080;&#1096;&#1080;&#1085;\2019_&#1086;&#1089;&#1110;&#1085;&#1100;\&#1057;&#1074;&#1086;&#1076;_%25&#1042;&#1042;&#1042;&#1055;_&#1048;&#1053;&#1060;&#1051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1;&#1102;&#1073;&#1080;&#1095;_&#1082;&#1085;&#1080;&#1075;&#1072;\&#1062;&#1077;&#1085;&#1090;&#1088;&#1056;&#1072;&#1079;&#1091;&#1084;&#1082;&#1086;&#1074;&#1072;_&#1070;&#1088;&#1095;&#1080;&#1096;&#1080;&#1085;\2019_&#1086;&#1089;&#1110;&#1085;&#1100;\tabl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Гра_выб!$D$5</c:f>
              <c:strCache>
                <c:ptCount val="1"/>
                <c:pt idx="0">
                  <c:v>GDP growth (annual %)</c:v>
                </c:pt>
              </c:strCache>
            </c:strRef>
          </c:tx>
          <c:spPr>
            <a:ln w="28575">
              <a:noFill/>
            </a:ln>
          </c:spPr>
          <c:xVal>
            <c:numRef>
              <c:f>Гра_выб!$C$6:$C$40</c:f>
              <c:numCache>
                <c:formatCode>#,##0.0</c:formatCode>
                <c:ptCount val="35"/>
                <c:pt idx="0">
                  <c:v>18.98</c:v>
                </c:pt>
                <c:pt idx="1">
                  <c:v>3.65</c:v>
                </c:pt>
                <c:pt idx="2">
                  <c:v>1.6</c:v>
                </c:pt>
                <c:pt idx="3">
                  <c:v>7.96</c:v>
                </c:pt>
                <c:pt idx="4">
                  <c:v>5.51</c:v>
                </c:pt>
                <c:pt idx="5">
                  <c:v>7.49</c:v>
                </c:pt>
                <c:pt idx="6">
                  <c:v>1.98</c:v>
                </c:pt>
                <c:pt idx="7">
                  <c:v>3.66</c:v>
                </c:pt>
                <c:pt idx="8">
                  <c:v>2.2000000000000002</c:v>
                </c:pt>
                <c:pt idx="9">
                  <c:v>1.1599999999999999</c:v>
                </c:pt>
                <c:pt idx="10">
                  <c:v>9.6199999999999992</c:v>
                </c:pt>
                <c:pt idx="11">
                  <c:v>2.2000000000000002</c:v>
                </c:pt>
                <c:pt idx="12">
                  <c:v>1.88</c:v>
                </c:pt>
                <c:pt idx="13">
                  <c:v>5.7</c:v>
                </c:pt>
                <c:pt idx="14">
                  <c:v>1.77</c:v>
                </c:pt>
                <c:pt idx="15">
                  <c:v>2.83</c:v>
                </c:pt>
                <c:pt idx="16">
                  <c:v>5.12</c:v>
                </c:pt>
                <c:pt idx="17">
                  <c:v>2.41</c:v>
                </c:pt>
                <c:pt idx="18">
                  <c:v>11.97</c:v>
                </c:pt>
                <c:pt idx="19">
                  <c:v>10.48</c:v>
                </c:pt>
                <c:pt idx="20">
                  <c:v>4.55</c:v>
                </c:pt>
                <c:pt idx="21">
                  <c:v>12.11</c:v>
                </c:pt>
                <c:pt idx="22">
                  <c:v>2.94</c:v>
                </c:pt>
                <c:pt idx="23">
                  <c:v>15.75</c:v>
                </c:pt>
                <c:pt idx="24">
                  <c:v>16.670000000000002</c:v>
                </c:pt>
                <c:pt idx="25">
                  <c:v>17</c:v>
                </c:pt>
                <c:pt idx="26">
                  <c:v>2.69</c:v>
                </c:pt>
                <c:pt idx="27">
                  <c:v>3.29</c:v>
                </c:pt>
                <c:pt idx="28">
                  <c:v>18.64</c:v>
                </c:pt>
                <c:pt idx="29">
                  <c:v>13.33</c:v>
                </c:pt>
                <c:pt idx="30">
                  <c:v>23.47</c:v>
                </c:pt>
                <c:pt idx="31">
                  <c:v>16.850000000000001</c:v>
                </c:pt>
                <c:pt idx="32">
                  <c:v>1.9</c:v>
                </c:pt>
                <c:pt idx="33">
                  <c:v>25.73</c:v>
                </c:pt>
                <c:pt idx="34">
                  <c:v>4.0199999999999996</c:v>
                </c:pt>
              </c:numCache>
            </c:numRef>
          </c:xVal>
          <c:yVal>
            <c:numRef>
              <c:f>Гра_выб!$D$6:$D$40</c:f>
              <c:numCache>
                <c:formatCode>#,##0.0</c:formatCode>
                <c:ptCount val="35"/>
                <c:pt idx="0">
                  <c:v>2</c:v>
                </c:pt>
                <c:pt idx="1">
                  <c:v>6.4</c:v>
                </c:pt>
                <c:pt idx="2">
                  <c:v>1.8</c:v>
                </c:pt>
                <c:pt idx="3">
                  <c:v>9</c:v>
                </c:pt>
                <c:pt idx="4">
                  <c:v>3.2</c:v>
                </c:pt>
                <c:pt idx="5">
                  <c:v>2.2000000000000002</c:v>
                </c:pt>
                <c:pt idx="6">
                  <c:v>2.4</c:v>
                </c:pt>
                <c:pt idx="7">
                  <c:v>3.3</c:v>
                </c:pt>
                <c:pt idx="8">
                  <c:v>2.7</c:v>
                </c:pt>
                <c:pt idx="9">
                  <c:v>1.5</c:v>
                </c:pt>
                <c:pt idx="10">
                  <c:v>4.5</c:v>
                </c:pt>
                <c:pt idx="11">
                  <c:v>1.7</c:v>
                </c:pt>
                <c:pt idx="12">
                  <c:v>2</c:v>
                </c:pt>
                <c:pt idx="13">
                  <c:v>5.2</c:v>
                </c:pt>
                <c:pt idx="14">
                  <c:v>0.6</c:v>
                </c:pt>
                <c:pt idx="15">
                  <c:v>1.8</c:v>
                </c:pt>
                <c:pt idx="16">
                  <c:v>2.6</c:v>
                </c:pt>
                <c:pt idx="17">
                  <c:v>3.5</c:v>
                </c:pt>
                <c:pt idx="18">
                  <c:v>6</c:v>
                </c:pt>
                <c:pt idx="19">
                  <c:v>4.3</c:v>
                </c:pt>
                <c:pt idx="20">
                  <c:v>4</c:v>
                </c:pt>
                <c:pt idx="21">
                  <c:v>3.6</c:v>
                </c:pt>
                <c:pt idx="22">
                  <c:v>3.9</c:v>
                </c:pt>
                <c:pt idx="23">
                  <c:v>3.5</c:v>
                </c:pt>
                <c:pt idx="24">
                  <c:v>3.5</c:v>
                </c:pt>
                <c:pt idx="25">
                  <c:v>3</c:v>
                </c:pt>
                <c:pt idx="26">
                  <c:v>3.7</c:v>
                </c:pt>
                <c:pt idx="27">
                  <c:v>2.6</c:v>
                </c:pt>
                <c:pt idx="28">
                  <c:v>7.4</c:v>
                </c:pt>
                <c:pt idx="29">
                  <c:v>8.5</c:v>
                </c:pt>
                <c:pt idx="30">
                  <c:v>4.5999999999999996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6.5</c:v>
                </c:pt>
                <c:pt idx="34">
                  <c:v>2.9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77472"/>
        <c:axId val="194779008"/>
      </c:scatterChart>
      <c:valAx>
        <c:axId val="194777472"/>
        <c:scaling>
          <c:orientation val="minMax"/>
          <c:max val="26"/>
          <c:min val="0"/>
        </c:scaling>
        <c:delete val="0"/>
        <c:axPos val="b"/>
        <c:numFmt formatCode="#,##0.0" sourceLinked="1"/>
        <c:majorTickMark val="out"/>
        <c:minorTickMark val="none"/>
        <c:tickLblPos val="nextTo"/>
        <c:crossAx val="194779008"/>
        <c:crosses val="autoZero"/>
        <c:crossBetween val="midCat"/>
      </c:valAx>
      <c:valAx>
        <c:axId val="194779008"/>
        <c:scaling>
          <c:orientation val="minMax"/>
          <c:max val="9"/>
          <c:min val="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477747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700" baseline="0"/>
      </a:pPr>
      <a:endParaRPr lang="uk-UA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506964743381"/>
          <c:y val="1.6826941709319119E-2"/>
          <c:w val="0.86428878592033831"/>
          <c:h val="0.82722817619747679"/>
        </c:manualLayout>
      </c:layout>
      <c:lineChart>
        <c:grouping val="standard"/>
        <c:varyColors val="0"/>
        <c:ser>
          <c:idx val="0"/>
          <c:order val="0"/>
          <c:tx>
            <c:strRef>
              <c:f>'CPI (YtoY)'!$H$14</c:f>
              <c:strCache>
                <c:ptCount val="1"/>
                <c:pt idx="0">
                  <c:v>СPI  (Y to Y)</c:v>
                </c:pt>
              </c:strCache>
            </c:strRef>
          </c:tx>
          <c:marker>
            <c:symbol val="none"/>
          </c:marker>
          <c:cat>
            <c:numRef>
              <c:f>'CPI (YtoY)'!$A$15:$A$275</c:f>
              <c:numCache>
                <c:formatCode>mm/yy</c:formatCode>
                <c:ptCount val="261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39973</c:v>
                </c:pt>
                <c:pt idx="138">
                  <c:v>40003</c:v>
                </c:pt>
                <c:pt idx="139">
                  <c:v>40034</c:v>
                </c:pt>
                <c:pt idx="140">
                  <c:v>40065</c:v>
                </c:pt>
                <c:pt idx="141">
                  <c:v>40096</c:v>
                </c:pt>
                <c:pt idx="142">
                  <c:v>40127</c:v>
                </c:pt>
                <c:pt idx="143">
                  <c:v>40157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40524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</c:numCache>
            </c:numRef>
          </c:cat>
          <c:val>
            <c:numRef>
              <c:f>'CPI (YtoY)'!$H$15:$H$275</c:f>
              <c:numCache>
                <c:formatCode>#,##0.00</c:formatCode>
                <c:ptCount val="261"/>
                <c:pt idx="0">
                  <c:v>9.147565785539749</c:v>
                </c:pt>
                <c:pt idx="1">
                  <c:v>8.0690325267893463</c:v>
                </c:pt>
                <c:pt idx="2">
                  <c:v>8.1769935982446906</c:v>
                </c:pt>
                <c:pt idx="3">
                  <c:v>8.713585828394697</c:v>
                </c:pt>
                <c:pt idx="4">
                  <c:v>7.8507795916613983</c:v>
                </c:pt>
                <c:pt idx="5">
                  <c:v>7.7430365551062987</c:v>
                </c:pt>
                <c:pt idx="6">
                  <c:v>6.6666825435667914</c:v>
                </c:pt>
                <c:pt idx="7">
                  <c:v>6.8800159086539212</c:v>
                </c:pt>
                <c:pt idx="8">
                  <c:v>9.6259451711292296</c:v>
                </c:pt>
                <c:pt idx="9">
                  <c:v>15.384295115697945</c:v>
                </c:pt>
                <c:pt idx="10">
                  <c:v>17.785752199374496</c:v>
                </c:pt>
                <c:pt idx="11">
                  <c:v>19.992783059126086</c:v>
                </c:pt>
                <c:pt idx="12">
                  <c:v>20.229688849963456</c:v>
                </c:pt>
                <c:pt idx="13">
                  <c:v>21.189606525412266</c:v>
                </c:pt>
                <c:pt idx="14">
                  <c:v>22.157188214237927</c:v>
                </c:pt>
                <c:pt idx="15">
                  <c:v>23.363083458208699</c:v>
                </c:pt>
                <c:pt idx="16">
                  <c:v>26.323797461205718</c:v>
                </c:pt>
                <c:pt idx="17">
                  <c:v>26.450121258666908</c:v>
                </c:pt>
                <c:pt idx="18">
                  <c:v>26.322522750837777</c:v>
                </c:pt>
                <c:pt idx="19">
                  <c:v>27.331085806732695</c:v>
                </c:pt>
                <c:pt idx="20">
                  <c:v>24.387014458600138</c:v>
                </c:pt>
                <c:pt idx="21">
                  <c:v>18.413626758610846</c:v>
                </c:pt>
                <c:pt idx="22">
                  <c:v>18.298662072437452</c:v>
                </c:pt>
                <c:pt idx="23">
                  <c:v>19.214818216270462</c:v>
                </c:pt>
                <c:pt idx="24">
                  <c:v>22.855861925338829</c:v>
                </c:pt>
                <c:pt idx="25">
                  <c:v>25.65356967215347</c:v>
                </c:pt>
                <c:pt idx="26">
                  <c:v>26.897664421382707</c:v>
                </c:pt>
                <c:pt idx="27">
                  <c:v>26.153396594864329</c:v>
                </c:pt>
                <c:pt idx="28">
                  <c:v>25.783806565777791</c:v>
                </c:pt>
                <c:pt idx="29">
                  <c:v>30.307499908802772</c:v>
                </c:pt>
                <c:pt idx="30">
                  <c:v>31.492113544337361</c:v>
                </c:pt>
                <c:pt idx="31">
                  <c:v>30.190211430036989</c:v>
                </c:pt>
                <c:pt idx="32">
                  <c:v>31.73092399133921</c:v>
                </c:pt>
                <c:pt idx="33">
                  <c:v>32.121816940868428</c:v>
                </c:pt>
                <c:pt idx="34">
                  <c:v>28.911860261061111</c:v>
                </c:pt>
                <c:pt idx="35">
                  <c:v>25.815994260555325</c:v>
                </c:pt>
                <c:pt idx="36">
                  <c:v>22.087221964114399</c:v>
                </c:pt>
                <c:pt idx="37">
                  <c:v>18.896171632041714</c:v>
                </c:pt>
                <c:pt idx="38">
                  <c:v>17.264263393954856</c:v>
                </c:pt>
                <c:pt idx="39">
                  <c:v>17.033655206356119</c:v>
                </c:pt>
                <c:pt idx="40">
                  <c:v>15.085004727895752</c:v>
                </c:pt>
                <c:pt idx="41">
                  <c:v>11.644662252905619</c:v>
                </c:pt>
                <c:pt idx="42">
                  <c:v>9.8565595541603734</c:v>
                </c:pt>
                <c:pt idx="43">
                  <c:v>9.6368464350520533</c:v>
                </c:pt>
                <c:pt idx="44">
                  <c:v>7.2859588896610683</c:v>
                </c:pt>
                <c:pt idx="45">
                  <c:v>6.0163025714402325</c:v>
                </c:pt>
                <c:pt idx="46">
                  <c:v>6.1218964983041921</c:v>
                </c:pt>
                <c:pt idx="47">
                  <c:v>6.1218964983041984</c:v>
                </c:pt>
                <c:pt idx="48">
                  <c:v>5.5991285352583651</c:v>
                </c:pt>
                <c:pt idx="49">
                  <c:v>3.4997422820723072</c:v>
                </c:pt>
                <c:pt idx="50">
                  <c:v>2.1622704633178897</c:v>
                </c:pt>
                <c:pt idx="51">
                  <c:v>2.0616179801028078</c:v>
                </c:pt>
                <c:pt idx="52">
                  <c:v>1.3500329941857543</c:v>
                </c:pt>
                <c:pt idx="53">
                  <c:v>-1.0678604370870544</c:v>
                </c:pt>
                <c:pt idx="54">
                  <c:v>-0.86657429352060467</c:v>
                </c:pt>
                <c:pt idx="55">
                  <c:v>-0.86657429352059501</c:v>
                </c:pt>
                <c:pt idx="56">
                  <c:v>-1.0640512371590016</c:v>
                </c:pt>
                <c:pt idx="57">
                  <c:v>-0.57035887806298402</c:v>
                </c:pt>
                <c:pt idx="58">
                  <c:v>-0.37248894548197442</c:v>
                </c:pt>
                <c:pt idx="59">
                  <c:v>-0.56860609322710298</c:v>
                </c:pt>
                <c:pt idx="60">
                  <c:v>-7.6371469926256041E-2</c:v>
                </c:pt>
                <c:pt idx="61">
                  <c:v>2.4571890911810947</c:v>
                </c:pt>
                <c:pt idx="62">
                  <c:v>4.314419104918521</c:v>
                </c:pt>
                <c:pt idx="63">
                  <c:v>3.5942998408806428</c:v>
                </c:pt>
                <c:pt idx="64">
                  <c:v>3.9060178945643322</c:v>
                </c:pt>
                <c:pt idx="65">
                  <c:v>5.9164194627890714</c:v>
                </c:pt>
                <c:pt idx="66">
                  <c:v>7.4218305008388707</c:v>
                </c:pt>
                <c:pt idx="67">
                  <c:v>5.8072739301849605</c:v>
                </c:pt>
                <c:pt idx="68">
                  <c:v>6.2296582572515717</c:v>
                </c:pt>
                <c:pt idx="69">
                  <c:v>6.8626055755668407</c:v>
                </c:pt>
                <c:pt idx="70">
                  <c:v>8.1360427820284116</c:v>
                </c:pt>
                <c:pt idx="71">
                  <c:v>8.2426858222473687</c:v>
                </c:pt>
                <c:pt idx="72">
                  <c:v>8.1360427820284222</c:v>
                </c:pt>
                <c:pt idx="73">
                  <c:v>7.3873263631617689</c:v>
                </c:pt>
                <c:pt idx="74">
                  <c:v>6.6437939353258395</c:v>
                </c:pt>
                <c:pt idx="75">
                  <c:v>6.6437939353258351</c:v>
                </c:pt>
                <c:pt idx="76">
                  <c:v>7.3903004928731324</c:v>
                </c:pt>
                <c:pt idx="77">
                  <c:v>8.0339985977255406</c:v>
                </c:pt>
                <c:pt idx="78">
                  <c:v>8.1421407384640023</c:v>
                </c:pt>
                <c:pt idx="79">
                  <c:v>9.9023383496699431</c:v>
                </c:pt>
                <c:pt idx="80">
                  <c:v>10.667066350114959</c:v>
                </c:pt>
                <c:pt idx="81">
                  <c:v>11.650288064972857</c:v>
                </c:pt>
                <c:pt idx="82">
                  <c:v>11.3215826045264</c:v>
                </c:pt>
                <c:pt idx="83">
                  <c:v>12.308670529098569</c:v>
                </c:pt>
                <c:pt idx="84">
                  <c:v>12.640944702261551</c:v>
                </c:pt>
                <c:pt idx="85">
                  <c:v>13.314097758251151</c:v>
                </c:pt>
                <c:pt idx="86">
                  <c:v>14.66844952428602</c:v>
                </c:pt>
                <c:pt idx="87">
                  <c:v>14.668449524286014</c:v>
                </c:pt>
                <c:pt idx="88">
                  <c:v>14.554578174212233</c:v>
                </c:pt>
                <c:pt idx="89">
                  <c:v>14.440819903929993</c:v>
                </c:pt>
                <c:pt idx="90">
                  <c:v>14.784142363641781</c:v>
                </c:pt>
                <c:pt idx="91">
                  <c:v>14.899041405046821</c:v>
                </c:pt>
                <c:pt idx="92">
                  <c:v>13.878220701546905</c:v>
                </c:pt>
                <c:pt idx="93">
                  <c:v>12.429671905930368</c:v>
                </c:pt>
                <c:pt idx="94">
                  <c:v>11.98703540236372</c:v>
                </c:pt>
                <c:pt idx="95">
                  <c:v>10.34660031346192</c:v>
                </c:pt>
                <c:pt idx="96">
                  <c:v>9.8040899874370595</c:v>
                </c:pt>
                <c:pt idx="97">
                  <c:v>10.673825353674182</c:v>
                </c:pt>
                <c:pt idx="98">
                  <c:v>8.6041376748161138</c:v>
                </c:pt>
                <c:pt idx="99">
                  <c:v>7.4177965482788855</c:v>
                </c:pt>
                <c:pt idx="100">
                  <c:v>7.3110194145330638</c:v>
                </c:pt>
                <c:pt idx="101">
                  <c:v>6.7776644472640033</c:v>
                </c:pt>
                <c:pt idx="102">
                  <c:v>7.4164141847351956</c:v>
                </c:pt>
                <c:pt idx="103">
                  <c:v>7.4164141847351956</c:v>
                </c:pt>
                <c:pt idx="104">
                  <c:v>9.1282295502289781</c:v>
                </c:pt>
                <c:pt idx="105">
                  <c:v>10.96686176267089</c:v>
                </c:pt>
                <c:pt idx="106">
                  <c:v>11.624768057706488</c:v>
                </c:pt>
                <c:pt idx="107">
                  <c:v>11.62476805770649</c:v>
                </c:pt>
                <c:pt idx="108">
                  <c:v>10.852659978255934</c:v>
                </c:pt>
                <c:pt idx="109">
                  <c:v>9.5459488586694228</c:v>
                </c:pt>
                <c:pt idx="110">
                  <c:v>10.09532673659654</c:v>
                </c:pt>
                <c:pt idx="111">
                  <c:v>10.537476643169217</c:v>
                </c:pt>
                <c:pt idx="112">
                  <c:v>10.647464182117664</c:v>
                </c:pt>
                <c:pt idx="113">
                  <c:v>12.968739654469791</c:v>
                </c:pt>
                <c:pt idx="114">
                  <c:v>13.528545103699054</c:v>
                </c:pt>
                <c:pt idx="115">
                  <c:v>14.20971637432125</c:v>
                </c:pt>
                <c:pt idx="116">
                  <c:v>14.433656994663068</c:v>
                </c:pt>
                <c:pt idx="117">
                  <c:v>14.76825833090478</c:v>
                </c:pt>
                <c:pt idx="118">
                  <c:v>15.219214159316982</c:v>
                </c:pt>
                <c:pt idx="119">
                  <c:v>16.589512048228553</c:v>
                </c:pt>
                <c:pt idx="120">
                  <c:v>19.373739201619117</c:v>
                </c:pt>
                <c:pt idx="121">
                  <c:v>21.86563634201077</c:v>
                </c:pt>
                <c:pt idx="122">
                  <c:v>26.244042438130933</c:v>
                </c:pt>
                <c:pt idx="123">
                  <c:v>30.157607753712977</c:v>
                </c:pt>
                <c:pt idx="124">
                  <c:v>31.063276992555906</c:v>
                </c:pt>
                <c:pt idx="125">
                  <c:v>29.267889636493507</c:v>
                </c:pt>
                <c:pt idx="126">
                  <c:v>26.845710244882699</c:v>
                </c:pt>
                <c:pt idx="127">
                  <c:v>25.963086018526653</c:v>
                </c:pt>
                <c:pt idx="128">
                  <c:v>24.607318947877136</c:v>
                </c:pt>
                <c:pt idx="129">
                  <c:v>23.154172371225471</c:v>
                </c:pt>
                <c:pt idx="130">
                  <c:v>22.310650642655414</c:v>
                </c:pt>
                <c:pt idx="131">
                  <c:v>22.310650642655414</c:v>
                </c:pt>
                <c:pt idx="132">
                  <c:v>22.310650642655386</c:v>
                </c:pt>
                <c:pt idx="133">
                  <c:v>20.881509641962218</c:v>
                </c:pt>
                <c:pt idx="134">
                  <c:v>18.086561442148039</c:v>
                </c:pt>
                <c:pt idx="135">
                  <c:v>15.566770606331119</c:v>
                </c:pt>
                <c:pt idx="136">
                  <c:v>14.654101144484462</c:v>
                </c:pt>
                <c:pt idx="137">
                  <c:v>15.042901040250223</c:v>
                </c:pt>
                <c:pt idx="138">
                  <c:v>15.51782935923417</c:v>
                </c:pt>
                <c:pt idx="139">
                  <c:v>15.34784816888576</c:v>
                </c:pt>
                <c:pt idx="140">
                  <c:v>15.005569687672448</c:v>
                </c:pt>
                <c:pt idx="141">
                  <c:v>14.100904439391837</c:v>
                </c:pt>
                <c:pt idx="142">
                  <c:v>13.651245702684875</c:v>
                </c:pt>
                <c:pt idx="143">
                  <c:v>12.259824966853769</c:v>
                </c:pt>
                <c:pt idx="144">
                  <c:v>11.113225588426554</c:v>
                </c:pt>
                <c:pt idx="145">
                  <c:v>11.604536859652351</c:v>
                </c:pt>
                <c:pt idx="146">
                  <c:v>11.054218630561367</c:v>
                </c:pt>
                <c:pt idx="147">
                  <c:v>9.7642727015720912</c:v>
                </c:pt>
                <c:pt idx="148">
                  <c:v>8.562872701853399</c:v>
                </c:pt>
                <c:pt idx="149">
                  <c:v>6.9079254661983409</c:v>
                </c:pt>
                <c:pt idx="150">
                  <c:v>6.7894052714743065</c:v>
                </c:pt>
                <c:pt idx="151">
                  <c:v>8.3384741659218271</c:v>
                </c:pt>
                <c:pt idx="152">
                  <c:v>10.595525711045195</c:v>
                </c:pt>
                <c:pt idx="153">
                  <c:v>10.157089533796269</c:v>
                </c:pt>
                <c:pt idx="154">
                  <c:v>9.2854211695328015</c:v>
                </c:pt>
                <c:pt idx="155">
                  <c:v>9.2312390073267974</c:v>
                </c:pt>
                <c:pt idx="156">
                  <c:v>8.3207016243655278</c:v>
                </c:pt>
                <c:pt idx="157">
                  <c:v>7.2063460514863831</c:v>
                </c:pt>
                <c:pt idx="158">
                  <c:v>7.7375965274600649</c:v>
                </c:pt>
                <c:pt idx="159">
                  <c:v>9.4358507964834768</c:v>
                </c:pt>
                <c:pt idx="160">
                  <c:v>10.977200807701552</c:v>
                </c:pt>
                <c:pt idx="161">
                  <c:v>11.868583946719244</c:v>
                </c:pt>
                <c:pt idx="162">
                  <c:v>10.635563482376643</c:v>
                </c:pt>
                <c:pt idx="163">
                  <c:v>8.8863846130900424</c:v>
                </c:pt>
                <c:pt idx="164">
                  <c:v>5.9234897936862314</c:v>
                </c:pt>
                <c:pt idx="165">
                  <c:v>5.3965072573992412</c:v>
                </c:pt>
                <c:pt idx="166">
                  <c:v>5.1863447304652306</c:v>
                </c:pt>
                <c:pt idx="167">
                  <c:v>4.5602355356410333</c:v>
                </c:pt>
                <c:pt idx="168">
                  <c:v>3.7320356502102077</c:v>
                </c:pt>
                <c:pt idx="169">
                  <c:v>3.0123882274634703</c:v>
                </c:pt>
                <c:pt idx="170">
                  <c:v>1.7933067099786897</c:v>
                </c:pt>
                <c:pt idx="171">
                  <c:v>0.78843694976172196</c:v>
                </c:pt>
                <c:pt idx="172">
                  <c:v>-1.147127999828495E-2</c:v>
                </c:pt>
                <c:pt idx="173">
                  <c:v>-0.7086024563329566</c:v>
                </c:pt>
                <c:pt idx="174">
                  <c:v>0.29738941341037384</c:v>
                </c:pt>
                <c:pt idx="175">
                  <c:v>0.49878979375858479</c:v>
                </c:pt>
                <c:pt idx="176">
                  <c:v>9.7196228149174696E-2</c:v>
                </c:pt>
                <c:pt idx="177">
                  <c:v>0.19729342437731523</c:v>
                </c:pt>
                <c:pt idx="178">
                  <c:v>9.7196228149183245E-2</c:v>
                </c:pt>
                <c:pt idx="179">
                  <c:v>-0.20249597612671605</c:v>
                </c:pt>
                <c:pt idx="180">
                  <c:v>-0.20249597612670334</c:v>
                </c:pt>
                <c:pt idx="181">
                  <c:v>-0.50129089835387464</c:v>
                </c:pt>
                <c:pt idx="182">
                  <c:v>-0.69989111612163479</c:v>
                </c:pt>
                <c:pt idx="183">
                  <c:v>-0.99690041487699577</c:v>
                </c:pt>
                <c:pt idx="184">
                  <c:v>-0.89789731529189054</c:v>
                </c:pt>
                <c:pt idx="185">
                  <c:v>-0.59969640450541273</c:v>
                </c:pt>
                <c:pt idx="186">
                  <c:v>-0.40029760090362554</c:v>
                </c:pt>
                <c:pt idx="187">
                  <c:v>-0.89929410590911041</c:v>
                </c:pt>
                <c:pt idx="188">
                  <c:v>-0.6010973981034281</c:v>
                </c:pt>
                <c:pt idx="189">
                  <c:v>-0.30319858910672742</c:v>
                </c:pt>
                <c:pt idx="190">
                  <c:v>-0.10380498628493894</c:v>
                </c:pt>
                <c:pt idx="191">
                  <c:v>0.4961721609445725</c:v>
                </c:pt>
                <c:pt idx="192">
                  <c:v>0.49617216094455846</c:v>
                </c:pt>
                <c:pt idx="193">
                  <c:v>1.2003495434536853</c:v>
                </c:pt>
                <c:pt idx="194">
                  <c:v>3.4267572334096745</c:v>
                </c:pt>
                <c:pt idx="195">
                  <c:v>6.8398402221121808</c:v>
                </c:pt>
                <c:pt idx="196">
                  <c:v>10.788965185367102</c:v>
                </c:pt>
                <c:pt idx="197">
                  <c:v>11.896854837220767</c:v>
                </c:pt>
                <c:pt idx="198">
                  <c:v>12.456899155725386</c:v>
                </c:pt>
                <c:pt idx="199">
                  <c:v>14.155643855962932</c:v>
                </c:pt>
                <c:pt idx="200">
                  <c:v>17.466157527785853</c:v>
                </c:pt>
                <c:pt idx="201">
                  <c:v>19.80612082515211</c:v>
                </c:pt>
                <c:pt idx="202">
                  <c:v>21.838759601626734</c:v>
                </c:pt>
                <c:pt idx="203">
                  <c:v>26.445598273131036</c:v>
                </c:pt>
                <c:pt idx="204">
                  <c:v>30.105201416764569</c:v>
                </c:pt>
                <c:pt idx="205">
                  <c:v>36.18367504160345</c:v>
                </c:pt>
                <c:pt idx="206">
                  <c:v>47.643358068587709</c:v>
                </c:pt>
                <c:pt idx="207">
                  <c:v>62.936522941132658</c:v>
                </c:pt>
                <c:pt idx="208">
                  <c:v>60.424977308128675</c:v>
                </c:pt>
                <c:pt idx="209">
                  <c:v>59.471957640951672</c:v>
                </c:pt>
                <c:pt idx="210">
                  <c:v>57.248245084205323</c:v>
                </c:pt>
                <c:pt idx="211">
                  <c:v>54.752241193979835</c:v>
                </c:pt>
                <c:pt idx="212">
                  <c:v>53.849895764277321</c:v>
                </c:pt>
                <c:pt idx="213">
                  <c:v>48.290866327482128</c:v>
                </c:pt>
                <c:pt idx="214">
                  <c:v>48.436392202190163</c:v>
                </c:pt>
                <c:pt idx="215">
                  <c:v>43.312988444492319</c:v>
                </c:pt>
                <c:pt idx="216">
                  <c:v>40.254903337044368</c:v>
                </c:pt>
                <c:pt idx="217">
                  <c:v>32.662757572361073</c:v>
                </c:pt>
                <c:pt idx="218">
                  <c:v>20.929047967585429</c:v>
                </c:pt>
                <c:pt idx="219">
                  <c:v>9.7908461810972707</c:v>
                </c:pt>
                <c:pt idx="220">
                  <c:v>7.5348698897048472</c:v>
                </c:pt>
                <c:pt idx="221">
                  <c:v>6.892231225025343</c:v>
                </c:pt>
                <c:pt idx="222">
                  <c:v>7.8639787816164821</c:v>
                </c:pt>
                <c:pt idx="223">
                  <c:v>8.4076480295076976</c:v>
                </c:pt>
                <c:pt idx="224">
                  <c:v>7.8777963773595703</c:v>
                </c:pt>
                <c:pt idx="225">
                  <c:v>12.359042224848681</c:v>
                </c:pt>
                <c:pt idx="226">
                  <c:v>12.138730377348976</c:v>
                </c:pt>
                <c:pt idx="227">
                  <c:v>12.361448809081558</c:v>
                </c:pt>
                <c:pt idx="228">
                  <c:v>12.36144880908156</c:v>
                </c:pt>
                <c:pt idx="229">
                  <c:v>14.053639303194208</c:v>
                </c:pt>
                <c:pt idx="230">
                  <c:v>14.053639303194215</c:v>
                </c:pt>
                <c:pt idx="231">
                  <c:v>12.180294503045133</c:v>
                </c:pt>
                <c:pt idx="232">
                  <c:v>13.076840313259282</c:v>
                </c:pt>
                <c:pt idx="233">
                  <c:v>14.776392021374383</c:v>
                </c:pt>
                <c:pt idx="234">
                  <c:v>16.72954383755393</c:v>
                </c:pt>
                <c:pt idx="235">
                  <c:v>17.314947768534637</c:v>
                </c:pt>
                <c:pt idx="236">
                  <c:v>15.125376051833117</c:v>
                </c:pt>
                <c:pt idx="237">
                  <c:v>14.229458728472544</c:v>
                </c:pt>
                <c:pt idx="238">
                  <c:v>13.556200622017901</c:v>
                </c:pt>
                <c:pt idx="239">
                  <c:v>13.556200622017901</c:v>
                </c:pt>
                <c:pt idx="240">
                  <c:v>13.668743932842505</c:v>
                </c:pt>
                <c:pt idx="241">
                  <c:v>14.11847190092497</c:v>
                </c:pt>
                <c:pt idx="242">
                  <c:v>14.00548331488443</c:v>
                </c:pt>
                <c:pt idx="243">
                  <c:v>13.221555630008005</c:v>
                </c:pt>
                <c:pt idx="244">
                  <c:v>13.109343979234978</c:v>
                </c:pt>
                <c:pt idx="245">
                  <c:v>11.657792674466924</c:v>
                </c:pt>
                <c:pt idx="246">
                  <c:v>9.1301064229780149</c:v>
                </c:pt>
                <c:pt idx="247">
                  <c:v>8.9122818592594939</c:v>
                </c:pt>
                <c:pt idx="248">
                  <c:v>11.092707922507913</c:v>
                </c:pt>
                <c:pt idx="249">
                  <c:v>10.7659646639123</c:v>
                </c:pt>
                <c:pt idx="250">
                  <c:v>10.984869732418051</c:v>
                </c:pt>
                <c:pt idx="251">
                  <c:v>10.874874816925075</c:v>
                </c:pt>
                <c:pt idx="252">
                  <c:v>10.874874816925074</c:v>
                </c:pt>
                <c:pt idx="253">
                  <c:v>9.7825115182361628</c:v>
                </c:pt>
                <c:pt idx="254">
                  <c:v>9.7825115182361646</c:v>
                </c:pt>
                <c:pt idx="255">
                  <c:v>9.6739234751914367</c:v>
                </c:pt>
                <c:pt idx="256">
                  <c:v>9.5651199796803184</c:v>
                </c:pt>
                <c:pt idx="257">
                  <c:v>9.0172943797819176</c:v>
                </c:pt>
                <c:pt idx="258">
                  <c:v>9.1270801747263022</c:v>
                </c:pt>
                <c:pt idx="259">
                  <c:v>8.799698934202123</c:v>
                </c:pt>
                <c:pt idx="260">
                  <c:v>7.5184463461644153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'CPI (YtoY)'!$I$14</c:f>
              <c:strCache>
                <c:ptCount val="1"/>
                <c:pt idx="0">
                  <c:v>UAH/USD (Y to Y)</c:v>
                </c:pt>
              </c:strCache>
            </c:strRef>
          </c:tx>
          <c:marker>
            <c:symbol val="none"/>
          </c:marker>
          <c:cat>
            <c:numRef>
              <c:f>'CPI (YtoY)'!$A$15:$A$275</c:f>
              <c:numCache>
                <c:formatCode>mm/yy</c:formatCode>
                <c:ptCount val="261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39973</c:v>
                </c:pt>
                <c:pt idx="138">
                  <c:v>40003</c:v>
                </c:pt>
                <c:pt idx="139">
                  <c:v>40034</c:v>
                </c:pt>
                <c:pt idx="140">
                  <c:v>40065</c:v>
                </c:pt>
                <c:pt idx="141">
                  <c:v>40096</c:v>
                </c:pt>
                <c:pt idx="142">
                  <c:v>40127</c:v>
                </c:pt>
                <c:pt idx="143">
                  <c:v>40157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40524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</c:numCache>
            </c:numRef>
          </c:cat>
          <c:val>
            <c:numRef>
              <c:f>'CPI (YtoY)'!$I$15:$I$275</c:f>
              <c:numCache>
                <c:formatCode>#,##0.00</c:formatCode>
                <c:ptCount val="261"/>
                <c:pt idx="0">
                  <c:v>2.6982437466737563</c:v>
                </c:pt>
                <c:pt idx="1">
                  <c:v>10.016339869281062</c:v>
                </c:pt>
                <c:pt idx="2">
                  <c:v>10.178378378378362</c:v>
                </c:pt>
                <c:pt idx="3">
                  <c:v>10.86366105377512</c:v>
                </c:pt>
                <c:pt idx="4">
                  <c:v>10.607526881720402</c:v>
                </c:pt>
                <c:pt idx="5">
                  <c:v>11.120086160473873</c:v>
                </c:pt>
                <c:pt idx="6">
                  <c:v>14.927302100161558</c:v>
                </c:pt>
                <c:pt idx="7">
                  <c:v>21.163166397415186</c:v>
                </c:pt>
                <c:pt idx="8">
                  <c:v>82.012847965738729</c:v>
                </c:pt>
                <c:pt idx="9">
                  <c:v>82.800000000000026</c:v>
                </c:pt>
                <c:pt idx="10">
                  <c:v>81.514830508474589</c:v>
                </c:pt>
                <c:pt idx="11">
                  <c:v>80.463401790416015</c:v>
                </c:pt>
                <c:pt idx="12">
                  <c:v>77.592371871275347</c:v>
                </c:pt>
                <c:pt idx="13">
                  <c:v>78.375167087479568</c:v>
                </c:pt>
                <c:pt idx="14">
                  <c:v>93.082470686356274</c:v>
                </c:pt>
                <c:pt idx="15">
                  <c:v>92.278294953454193</c:v>
                </c:pt>
                <c:pt idx="16">
                  <c:v>90.83264472852774</c:v>
                </c:pt>
                <c:pt idx="17">
                  <c:v>91.369033196026209</c:v>
                </c:pt>
                <c:pt idx="18">
                  <c:v>99.962515228188522</c:v>
                </c:pt>
                <c:pt idx="19">
                  <c:v>94.711111111111151</c:v>
                </c:pt>
                <c:pt idx="20">
                  <c:v>31.461764705882377</c:v>
                </c:pt>
                <c:pt idx="21">
                  <c:v>31.571115973741776</c:v>
                </c:pt>
                <c:pt idx="22">
                  <c:v>37.353370294718381</c:v>
                </c:pt>
                <c:pt idx="23">
                  <c:v>52.211847096585934</c:v>
                </c:pt>
                <c:pt idx="24">
                  <c:v>59.775313685439144</c:v>
                </c:pt>
                <c:pt idx="25">
                  <c:v>52.581182348043299</c:v>
                </c:pt>
                <c:pt idx="26">
                  <c:v>37.910356743571519</c:v>
                </c:pt>
                <c:pt idx="27">
                  <c:v>37.677097135867889</c:v>
                </c:pt>
                <c:pt idx="28">
                  <c:v>37.911360163015793</c:v>
                </c:pt>
                <c:pt idx="29">
                  <c:v>37.704170781736664</c:v>
                </c:pt>
                <c:pt idx="30">
                  <c:v>27.441653388321317</c:v>
                </c:pt>
                <c:pt idx="31">
                  <c:v>24.138324583428432</c:v>
                </c:pt>
                <c:pt idx="32">
                  <c:v>21.701680202250706</c:v>
                </c:pt>
                <c:pt idx="33">
                  <c:v>20.56279936136244</c:v>
                </c:pt>
                <c:pt idx="34">
                  <c:v>15.499989377748506</c:v>
                </c:pt>
                <c:pt idx="35">
                  <c:v>4.1830416195387743</c:v>
                </c:pt>
                <c:pt idx="36">
                  <c:v>-0.82001643685509018</c:v>
                </c:pt>
                <c:pt idx="37">
                  <c:v>-1.2496589358799508</c:v>
                </c:pt>
                <c:pt idx="38">
                  <c:v>-0.15476453681184946</c:v>
                </c:pt>
                <c:pt idx="39">
                  <c:v>0.23690542291322342</c:v>
                </c:pt>
                <c:pt idx="40">
                  <c:v>1.4775413711559601E-2</c:v>
                </c:pt>
                <c:pt idx="41">
                  <c:v>-1.0114384493728967</c:v>
                </c:pt>
                <c:pt idx="42">
                  <c:v>-1.5665508301616107</c:v>
                </c:pt>
                <c:pt idx="43">
                  <c:v>-1.8038061965615686</c:v>
                </c:pt>
                <c:pt idx="44">
                  <c:v>-1.9964336268544298</c:v>
                </c:pt>
                <c:pt idx="45">
                  <c:v>-2.633853850539837</c:v>
                </c:pt>
                <c:pt idx="46">
                  <c:v>-2.8252432541799255</c:v>
                </c:pt>
                <c:pt idx="47">
                  <c:v>-2.5025301315668518</c:v>
                </c:pt>
                <c:pt idx="48">
                  <c:v>-2.0181932014878465</c:v>
                </c:pt>
                <c:pt idx="49">
                  <c:v>-1.9764957264957337</c:v>
                </c:pt>
                <c:pt idx="50">
                  <c:v>-1.7936226749335811</c:v>
                </c:pt>
                <c:pt idx="51">
                  <c:v>-1.639646958898036</c:v>
                </c:pt>
                <c:pt idx="52">
                  <c:v>-1.5862756684886821</c:v>
                </c:pt>
                <c:pt idx="53">
                  <c:v>-1.0031953630080994</c:v>
                </c:pt>
                <c:pt idx="54">
                  <c:v>-0.45764453161485152</c:v>
                </c:pt>
                <c:pt idx="55">
                  <c:v>-0.2078495992809368</c:v>
                </c:pt>
                <c:pt idx="56">
                  <c:v>-3.0012567762748205E-2</c:v>
                </c:pt>
                <c:pt idx="57">
                  <c:v>0.68949883824167757</c:v>
                </c:pt>
                <c:pt idx="58">
                  <c:v>0.91045030379892566</c:v>
                </c:pt>
                <c:pt idx="59">
                  <c:v>0.63980371803339775</c:v>
                </c:pt>
                <c:pt idx="60">
                  <c:v>0.22364217252395224</c:v>
                </c:pt>
                <c:pt idx="61">
                  <c:v>0.24429202292589197</c:v>
                </c:pt>
                <c:pt idx="62">
                  <c:v>0.23487410747840673</c:v>
                </c:pt>
                <c:pt idx="63">
                  <c:v>0.12577435704898246</c:v>
                </c:pt>
                <c:pt idx="64">
                  <c:v>6.9427504550289953E-2</c:v>
                </c:pt>
                <c:pt idx="65">
                  <c:v>7.5063804233600276E-2</c:v>
                </c:pt>
                <c:pt idx="66">
                  <c:v>5.2542690936385444E-2</c:v>
                </c:pt>
                <c:pt idx="67">
                  <c:v>4.1281218921800381E-2</c:v>
                </c:pt>
                <c:pt idx="68">
                  <c:v>3.7526972511485658E-2</c:v>
                </c:pt>
                <c:pt idx="69">
                  <c:v>3.1893737570850587E-2</c:v>
                </c:pt>
                <c:pt idx="70">
                  <c:v>1.5006002400966986E-2</c:v>
                </c:pt>
                <c:pt idx="71">
                  <c:v>-1.68779536418928E-2</c:v>
                </c:pt>
                <c:pt idx="72">
                  <c:v>-3.3752742410316131E-2</c:v>
                </c:pt>
                <c:pt idx="73">
                  <c:v>-8.62311369388052E-2</c:v>
                </c:pt>
                <c:pt idx="74">
                  <c:v>-9.7478676539510756E-2</c:v>
                </c:pt>
                <c:pt idx="75">
                  <c:v>-9.3743555130575168E-2</c:v>
                </c:pt>
                <c:pt idx="76">
                  <c:v>-0.15000937558594626</c:v>
                </c:pt>
                <c:pt idx="77">
                  <c:v>-0.22689768976896524</c:v>
                </c:pt>
                <c:pt idx="78">
                  <c:v>-0.29633519636894956</c:v>
                </c:pt>
                <c:pt idx="79">
                  <c:v>-0.37325330582388666</c:v>
                </c:pt>
                <c:pt idx="80">
                  <c:v>-0.44640345118634217</c:v>
                </c:pt>
                <c:pt idx="81">
                  <c:v>-0.47637802659467293</c:v>
                </c:pt>
                <c:pt idx="82">
                  <c:v>-0.48387096774194099</c:v>
                </c:pt>
                <c:pt idx="83">
                  <c:v>-0.48954328050267493</c:v>
                </c:pt>
                <c:pt idx="84">
                  <c:v>-0.513965222937108</c:v>
                </c:pt>
                <c:pt idx="85">
                  <c:v>-0.57974821291207257</c:v>
                </c:pt>
                <c:pt idx="86">
                  <c:v>-0.91006323532171118</c:v>
                </c:pt>
                <c:pt idx="87">
                  <c:v>-5.2301687090660094</c:v>
                </c:pt>
                <c:pt idx="88">
                  <c:v>-5.1643192488262946</c:v>
                </c:pt>
                <c:pt idx="89">
                  <c:v>-5.0876764335519811</c:v>
                </c:pt>
                <c:pt idx="90">
                  <c:v>-5.0037622272385214</c:v>
                </c:pt>
                <c:pt idx="91">
                  <c:v>-4.9250696588598375</c:v>
                </c:pt>
                <c:pt idx="92">
                  <c:v>-4.855210354767598</c:v>
                </c:pt>
                <c:pt idx="93">
                  <c:v>-4.8336945255818273</c:v>
                </c:pt>
                <c:pt idx="94">
                  <c:v>-4.828314047717762</c:v>
                </c:pt>
                <c:pt idx="95">
                  <c:v>-4.8139631319033347</c:v>
                </c:pt>
                <c:pt idx="96">
                  <c:v>-4.7834530610705679</c:v>
                </c:pt>
                <c:pt idx="97">
                  <c:v>-4.6989998112851339</c:v>
                </c:pt>
                <c:pt idx="98">
                  <c:v>-4.3705499166792938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-3.9207920792079189</c:v>
                </c:pt>
                <c:pt idx="125">
                  <c:v>-3.9821782178217764</c:v>
                </c:pt>
                <c:pt idx="126">
                  <c:v>-4.0574257425742557</c:v>
                </c:pt>
                <c:pt idx="127">
                  <c:v>-4.0455445544554509</c:v>
                </c:pt>
                <c:pt idx="128">
                  <c:v>-3.742574257425749</c:v>
                </c:pt>
                <c:pt idx="129">
                  <c:v>14.067326732673259</c:v>
                </c:pt>
                <c:pt idx="130">
                  <c:v>33.50099009900989</c:v>
                </c:pt>
                <c:pt idx="131">
                  <c:v>52.475247524752483</c:v>
                </c:pt>
                <c:pt idx="132">
                  <c:v>52.475247524752483</c:v>
                </c:pt>
                <c:pt idx="133">
                  <c:v>52.475247524752483</c:v>
                </c:pt>
                <c:pt idx="134">
                  <c:v>52.475247524752483</c:v>
                </c:pt>
                <c:pt idx="135">
                  <c:v>52.475247524752483</c:v>
                </c:pt>
                <c:pt idx="136">
                  <c:v>57.048639736191269</c:v>
                </c:pt>
                <c:pt idx="137">
                  <c:v>57.361463424694257</c:v>
                </c:pt>
                <c:pt idx="138">
                  <c:v>58.882169614662239</c:v>
                </c:pt>
                <c:pt idx="139">
                  <c:v>64.867820954660843</c:v>
                </c:pt>
                <c:pt idx="140">
                  <c:v>64.780909277926341</c:v>
                </c:pt>
                <c:pt idx="141">
                  <c:v>38.879244496909941</c:v>
                </c:pt>
                <c:pt idx="142">
                  <c:v>18.379364561393121</c:v>
                </c:pt>
                <c:pt idx="143">
                  <c:v>3.7012987012987013</c:v>
                </c:pt>
                <c:pt idx="144">
                  <c:v>3.9116883116883145</c:v>
                </c:pt>
                <c:pt idx="145">
                  <c:v>3.7662337662337486</c:v>
                </c:pt>
                <c:pt idx="146">
                  <c:v>2.9220779220779152</c:v>
                </c:pt>
                <c:pt idx="147">
                  <c:v>2.9337662337662307</c:v>
                </c:pt>
                <c:pt idx="148">
                  <c:v>4.0039370078739989</c:v>
                </c:pt>
                <c:pt idx="149">
                  <c:v>3.626331861132579</c:v>
                </c:pt>
                <c:pt idx="150">
                  <c:v>2.535723564562212</c:v>
                </c:pt>
                <c:pt idx="151">
                  <c:v>-1.2880210289147644</c:v>
                </c:pt>
                <c:pt idx="152">
                  <c:v>-1.2047440699126015</c:v>
                </c:pt>
                <c:pt idx="153">
                  <c:v>-1.1050000000000011</c:v>
                </c:pt>
                <c:pt idx="154">
                  <c:v>-0.53753336089916748</c:v>
                </c:pt>
                <c:pt idx="155">
                  <c:v>-0.29179711959925025</c:v>
                </c:pt>
                <c:pt idx="156">
                  <c:v>-0.76488526720993688</c:v>
                </c:pt>
                <c:pt idx="157">
                  <c:v>-0.7421777221526924</c:v>
                </c:pt>
                <c:pt idx="158">
                  <c:v>0.44164037854888222</c:v>
                </c:pt>
                <c:pt idx="159">
                  <c:v>0.49836611615083087</c:v>
                </c:pt>
                <c:pt idx="160">
                  <c:v>0.63772065967621938</c:v>
                </c:pt>
                <c:pt idx="161">
                  <c:v>0.83723283166814388</c:v>
                </c:pt>
                <c:pt idx="162">
                  <c:v>0.98849389347794259</c:v>
                </c:pt>
                <c:pt idx="163">
                  <c:v>1.0778458300046978</c:v>
                </c:pt>
                <c:pt idx="164">
                  <c:v>0.74963956874618742</c:v>
                </c:pt>
                <c:pt idx="165">
                  <c:v>0.79672042738927062</c:v>
                </c:pt>
                <c:pt idx="166">
                  <c:v>0.57674248150442453</c:v>
                </c:pt>
                <c:pt idx="167">
                  <c:v>0.35233899686045012</c:v>
                </c:pt>
                <c:pt idx="168">
                  <c:v>0.62594458438288292</c:v>
                </c:pt>
                <c:pt idx="169">
                  <c:v>0.70611673622758742</c:v>
                </c:pt>
                <c:pt idx="170">
                  <c:v>0.33542713567840987</c:v>
                </c:pt>
                <c:pt idx="171">
                  <c:v>0.30758028473145621</c:v>
                </c:pt>
                <c:pt idx="172">
                  <c:v>0.21139369379762646</c:v>
                </c:pt>
                <c:pt idx="173">
                  <c:v>0.24206090402850647</c:v>
                </c:pt>
                <c:pt idx="174">
                  <c:v>0.2731851538279555</c:v>
                </c:pt>
                <c:pt idx="175">
                  <c:v>0.27474250730766114</c:v>
                </c:pt>
                <c:pt idx="176">
                  <c:v>0.25307564732690108</c:v>
                </c:pt>
                <c:pt idx="177">
                  <c:v>0.23031361943501838</c:v>
                </c:pt>
                <c:pt idx="178">
                  <c:v>0.115461344361737</c:v>
                </c:pt>
                <c:pt idx="179">
                  <c:v>4.0649897722312069E-2</c:v>
                </c:pt>
                <c:pt idx="180">
                  <c:v>4.1303177841477315E-2</c:v>
                </c:pt>
                <c:pt idx="181">
                  <c:v>7.8881139895080221E-2</c:v>
                </c:pt>
                <c:pt idx="182">
                  <c:v>7.8881139895080221E-2</c:v>
                </c:pt>
                <c:pt idx="183">
                  <c:v>3.8798983716971464E-2</c:v>
                </c:pt>
                <c:pt idx="184">
                  <c:v>6.2558648733254032E-3</c:v>
                </c:pt>
                <c:pt idx="185">
                  <c:v>6.2558648733254032E-3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24.938070811960447</c:v>
                </c:pt>
                <c:pt idx="194">
                  <c:v>37.596647066182896</c:v>
                </c:pt>
                <c:pt idx="195">
                  <c:v>46.753409233078933</c:v>
                </c:pt>
                <c:pt idx="196">
                  <c:v>46.878518703865879</c:v>
                </c:pt>
                <c:pt idx="197">
                  <c:v>47.44774177405229</c:v>
                </c:pt>
                <c:pt idx="198">
                  <c:v>47.44774177405229</c:v>
                </c:pt>
                <c:pt idx="199">
                  <c:v>62.082046790942059</c:v>
                </c:pt>
                <c:pt idx="200">
                  <c:v>62.082046790942059</c:v>
                </c:pt>
                <c:pt idx="201">
                  <c:v>62.025522332040509</c:v>
                </c:pt>
                <c:pt idx="202">
                  <c:v>87.405229575878877</c:v>
                </c:pt>
                <c:pt idx="203">
                  <c:v>97.279982484674079</c:v>
                </c:pt>
                <c:pt idx="204">
                  <c:v>102.14959339421995</c:v>
                </c:pt>
                <c:pt idx="205">
                  <c:v>178.01207654486646</c:v>
                </c:pt>
                <c:pt idx="206">
                  <c:v>113.23085805730081</c:v>
                </c:pt>
                <c:pt idx="207">
                  <c:v>79.427382779198624</c:v>
                </c:pt>
                <c:pt idx="208">
                  <c:v>79.286431005110714</c:v>
                </c:pt>
                <c:pt idx="209">
                  <c:v>78.22937138507001</c:v>
                </c:pt>
                <c:pt idx="210">
                  <c:v>83.376001591107993</c:v>
                </c:pt>
                <c:pt idx="211">
                  <c:v>68.313794488058775</c:v>
                </c:pt>
                <c:pt idx="212">
                  <c:v>64.378831757211628</c:v>
                </c:pt>
                <c:pt idx="213">
                  <c:v>77.548140254966924</c:v>
                </c:pt>
                <c:pt idx="214">
                  <c:v>59.87453352292831</c:v>
                </c:pt>
                <c:pt idx="215">
                  <c:v>52.20554610181037</c:v>
                </c:pt>
                <c:pt idx="216">
                  <c:v>55.66328669275061</c:v>
                </c:pt>
                <c:pt idx="217">
                  <c:v>-2.5527786502381593</c:v>
                </c:pt>
                <c:pt idx="218">
                  <c:v>11.797674018072216</c:v>
                </c:pt>
                <c:pt idx="219">
                  <c:v>19.668974409070213</c:v>
                </c:pt>
                <c:pt idx="220">
                  <c:v>19.447766313048596</c:v>
                </c:pt>
                <c:pt idx="221">
                  <c:v>18.201157531373518</c:v>
                </c:pt>
                <c:pt idx="222">
                  <c:v>14.743930102918416</c:v>
                </c:pt>
                <c:pt idx="223">
                  <c:v>17.64139914027794</c:v>
                </c:pt>
                <c:pt idx="224">
                  <c:v>21.677042188361991</c:v>
                </c:pt>
                <c:pt idx="225">
                  <c:v>11.042024635675626</c:v>
                </c:pt>
                <c:pt idx="226">
                  <c:v>6.8949727339378946</c:v>
                </c:pt>
                <c:pt idx="227">
                  <c:v>13.29209309057952</c:v>
                </c:pt>
                <c:pt idx="228">
                  <c:v>8.1070535380206934</c:v>
                </c:pt>
                <c:pt idx="229">
                  <c:v>9.2946102016937579E-2</c:v>
                </c:pt>
                <c:pt idx="230">
                  <c:v>3.6068959498751538</c:v>
                </c:pt>
                <c:pt idx="231">
                  <c:v>7.1051079370685732</c:v>
                </c:pt>
                <c:pt idx="232">
                  <c:v>5.6074948500767894</c:v>
                </c:pt>
                <c:pt idx="233">
                  <c:v>6.2075818622632744</c:v>
                </c:pt>
                <c:pt idx="234">
                  <c:v>5.2455178198417682</c:v>
                </c:pt>
                <c:pt idx="235">
                  <c:v>0.16278135988335291</c:v>
                </c:pt>
                <c:pt idx="236">
                  <c:v>2.3510201876358003</c:v>
                </c:pt>
                <c:pt idx="237">
                  <c:v>5.0785463347002171</c:v>
                </c:pt>
                <c:pt idx="238">
                  <c:v>4.9326309703780931</c:v>
                </c:pt>
                <c:pt idx="239">
                  <c:v>-0.12875283302939081</c:v>
                </c:pt>
                <c:pt idx="240">
                  <c:v>3.2230134113458173</c:v>
                </c:pt>
                <c:pt idx="241">
                  <c:v>1.1834213549087877</c:v>
                </c:pt>
                <c:pt idx="242">
                  <c:v>-1.3186635671396068</c:v>
                </c:pt>
                <c:pt idx="243">
                  <c:v>-1.6035144942229738</c:v>
                </c:pt>
                <c:pt idx="244">
                  <c:v>-1.2105024911442708</c:v>
                </c:pt>
                <c:pt idx="245">
                  <c:v>-0.93420255463324686</c:v>
                </c:pt>
                <c:pt idx="246">
                  <c:v>0.34551523326914013</c:v>
                </c:pt>
                <c:pt idx="247">
                  <c:v>4.91805524544157</c:v>
                </c:pt>
                <c:pt idx="248">
                  <c:v>6.6311103154342028</c:v>
                </c:pt>
                <c:pt idx="249">
                  <c:v>5.369264824880478</c:v>
                </c:pt>
                <c:pt idx="250">
                  <c:v>4.6787734012100932</c:v>
                </c:pt>
                <c:pt idx="251">
                  <c:v>4.5481288395733817</c:v>
                </c:pt>
                <c:pt idx="252">
                  <c:v>-1.3501834506391894</c:v>
                </c:pt>
                <c:pt idx="253">
                  <c:v>1.2443795620438078</c:v>
                </c:pt>
                <c:pt idx="254">
                  <c:v>1.5056117554312272</c:v>
                </c:pt>
                <c:pt idx="255">
                  <c:v>0.28570090605632714</c:v>
                </c:pt>
                <c:pt idx="256">
                  <c:v>2.4495800560326897</c:v>
                </c:pt>
                <c:pt idx="257">
                  <c:v>0.20911974784205539</c:v>
                </c:pt>
                <c:pt idx="258">
                  <c:v>-4.4614434134415104</c:v>
                </c:pt>
                <c:pt idx="259">
                  <c:v>-6.4000541591239548</c:v>
                </c:pt>
                <c:pt idx="260">
                  <c:v>-14.435293369241741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'CPI (YtoY)'!$J$14</c:f>
              <c:strCache>
                <c:ptCount val="1"/>
                <c:pt idx="0">
                  <c:v>WPI  (Y to Y)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'CPI (YtoY)'!$A$15:$A$275</c:f>
              <c:numCache>
                <c:formatCode>mm/yy</c:formatCode>
                <c:ptCount val="261"/>
                <c:pt idx="0">
                  <c:v>35796</c:v>
                </c:pt>
                <c:pt idx="1">
                  <c:v>35827</c:v>
                </c:pt>
                <c:pt idx="2">
                  <c:v>35855</c:v>
                </c:pt>
                <c:pt idx="3">
                  <c:v>35886</c:v>
                </c:pt>
                <c:pt idx="4">
                  <c:v>35916</c:v>
                </c:pt>
                <c:pt idx="5">
                  <c:v>35947</c:v>
                </c:pt>
                <c:pt idx="6">
                  <c:v>35977</c:v>
                </c:pt>
                <c:pt idx="7">
                  <c:v>36008</c:v>
                </c:pt>
                <c:pt idx="8">
                  <c:v>36039</c:v>
                </c:pt>
                <c:pt idx="9">
                  <c:v>36069</c:v>
                </c:pt>
                <c:pt idx="10">
                  <c:v>36100</c:v>
                </c:pt>
                <c:pt idx="11">
                  <c:v>36130</c:v>
                </c:pt>
                <c:pt idx="12">
                  <c:v>36161</c:v>
                </c:pt>
                <c:pt idx="13">
                  <c:v>36192</c:v>
                </c:pt>
                <c:pt idx="14">
                  <c:v>36220</c:v>
                </c:pt>
                <c:pt idx="15">
                  <c:v>36251</c:v>
                </c:pt>
                <c:pt idx="16">
                  <c:v>36281</c:v>
                </c:pt>
                <c:pt idx="17">
                  <c:v>36312</c:v>
                </c:pt>
                <c:pt idx="18">
                  <c:v>36342</c:v>
                </c:pt>
                <c:pt idx="19">
                  <c:v>36373</c:v>
                </c:pt>
                <c:pt idx="20">
                  <c:v>36404</c:v>
                </c:pt>
                <c:pt idx="21">
                  <c:v>36434</c:v>
                </c:pt>
                <c:pt idx="22">
                  <c:v>36465</c:v>
                </c:pt>
                <c:pt idx="23">
                  <c:v>36495</c:v>
                </c:pt>
                <c:pt idx="24">
                  <c:v>36526</c:v>
                </c:pt>
                <c:pt idx="25">
                  <c:v>36557</c:v>
                </c:pt>
                <c:pt idx="26">
                  <c:v>36586</c:v>
                </c:pt>
                <c:pt idx="27">
                  <c:v>36617</c:v>
                </c:pt>
                <c:pt idx="28">
                  <c:v>36647</c:v>
                </c:pt>
                <c:pt idx="29">
                  <c:v>36678</c:v>
                </c:pt>
                <c:pt idx="30">
                  <c:v>36708</c:v>
                </c:pt>
                <c:pt idx="31">
                  <c:v>36739</c:v>
                </c:pt>
                <c:pt idx="32">
                  <c:v>36770</c:v>
                </c:pt>
                <c:pt idx="33">
                  <c:v>36800</c:v>
                </c:pt>
                <c:pt idx="34">
                  <c:v>36831</c:v>
                </c:pt>
                <c:pt idx="35">
                  <c:v>36861</c:v>
                </c:pt>
                <c:pt idx="36">
                  <c:v>36892</c:v>
                </c:pt>
                <c:pt idx="37">
                  <c:v>36923</c:v>
                </c:pt>
                <c:pt idx="38">
                  <c:v>36951</c:v>
                </c:pt>
                <c:pt idx="39">
                  <c:v>36982</c:v>
                </c:pt>
                <c:pt idx="40">
                  <c:v>37012</c:v>
                </c:pt>
                <c:pt idx="41">
                  <c:v>37043</c:v>
                </c:pt>
                <c:pt idx="42">
                  <c:v>37073</c:v>
                </c:pt>
                <c:pt idx="43">
                  <c:v>37104</c:v>
                </c:pt>
                <c:pt idx="44">
                  <c:v>37135</c:v>
                </c:pt>
                <c:pt idx="45">
                  <c:v>37165</c:v>
                </c:pt>
                <c:pt idx="46">
                  <c:v>37196</c:v>
                </c:pt>
                <c:pt idx="47">
                  <c:v>37226</c:v>
                </c:pt>
                <c:pt idx="48">
                  <c:v>37257</c:v>
                </c:pt>
                <c:pt idx="49">
                  <c:v>37288</c:v>
                </c:pt>
                <c:pt idx="50">
                  <c:v>37316</c:v>
                </c:pt>
                <c:pt idx="51">
                  <c:v>37347</c:v>
                </c:pt>
                <c:pt idx="52">
                  <c:v>37377</c:v>
                </c:pt>
                <c:pt idx="53">
                  <c:v>37408</c:v>
                </c:pt>
                <c:pt idx="54">
                  <c:v>37438</c:v>
                </c:pt>
                <c:pt idx="55">
                  <c:v>37469</c:v>
                </c:pt>
                <c:pt idx="56">
                  <c:v>37500</c:v>
                </c:pt>
                <c:pt idx="57">
                  <c:v>37530</c:v>
                </c:pt>
                <c:pt idx="58">
                  <c:v>37561</c:v>
                </c:pt>
                <c:pt idx="59">
                  <c:v>37591</c:v>
                </c:pt>
                <c:pt idx="60">
                  <c:v>37622</c:v>
                </c:pt>
                <c:pt idx="61">
                  <c:v>37653</c:v>
                </c:pt>
                <c:pt idx="62">
                  <c:v>37681</c:v>
                </c:pt>
                <c:pt idx="63">
                  <c:v>37712</c:v>
                </c:pt>
                <c:pt idx="64">
                  <c:v>37742</c:v>
                </c:pt>
                <c:pt idx="65">
                  <c:v>37773</c:v>
                </c:pt>
                <c:pt idx="66">
                  <c:v>37803</c:v>
                </c:pt>
                <c:pt idx="67">
                  <c:v>37834</c:v>
                </c:pt>
                <c:pt idx="68">
                  <c:v>37865</c:v>
                </c:pt>
                <c:pt idx="69">
                  <c:v>37895</c:v>
                </c:pt>
                <c:pt idx="70">
                  <c:v>37926</c:v>
                </c:pt>
                <c:pt idx="71">
                  <c:v>37956</c:v>
                </c:pt>
                <c:pt idx="72">
                  <c:v>37987</c:v>
                </c:pt>
                <c:pt idx="73">
                  <c:v>38018</c:v>
                </c:pt>
                <c:pt idx="74">
                  <c:v>38047</c:v>
                </c:pt>
                <c:pt idx="75">
                  <c:v>38078</c:v>
                </c:pt>
                <c:pt idx="76">
                  <c:v>38108</c:v>
                </c:pt>
                <c:pt idx="77">
                  <c:v>38139</c:v>
                </c:pt>
                <c:pt idx="78">
                  <c:v>38169</c:v>
                </c:pt>
                <c:pt idx="79">
                  <c:v>38200</c:v>
                </c:pt>
                <c:pt idx="80">
                  <c:v>38231</c:v>
                </c:pt>
                <c:pt idx="81">
                  <c:v>38261</c:v>
                </c:pt>
                <c:pt idx="82">
                  <c:v>38292</c:v>
                </c:pt>
                <c:pt idx="83">
                  <c:v>38322</c:v>
                </c:pt>
                <c:pt idx="84">
                  <c:v>38353</c:v>
                </c:pt>
                <c:pt idx="85">
                  <c:v>38384</c:v>
                </c:pt>
                <c:pt idx="86">
                  <c:v>38412</c:v>
                </c:pt>
                <c:pt idx="87">
                  <c:v>38443</c:v>
                </c:pt>
                <c:pt idx="88">
                  <c:v>38473</c:v>
                </c:pt>
                <c:pt idx="89">
                  <c:v>38504</c:v>
                </c:pt>
                <c:pt idx="90">
                  <c:v>38534</c:v>
                </c:pt>
                <c:pt idx="91">
                  <c:v>38565</c:v>
                </c:pt>
                <c:pt idx="92">
                  <c:v>38596</c:v>
                </c:pt>
                <c:pt idx="93">
                  <c:v>38626</c:v>
                </c:pt>
                <c:pt idx="94">
                  <c:v>38657</c:v>
                </c:pt>
                <c:pt idx="95">
                  <c:v>38687</c:v>
                </c:pt>
                <c:pt idx="96">
                  <c:v>38718</c:v>
                </c:pt>
                <c:pt idx="97">
                  <c:v>38749</c:v>
                </c:pt>
                <c:pt idx="98">
                  <c:v>38777</c:v>
                </c:pt>
                <c:pt idx="99">
                  <c:v>38808</c:v>
                </c:pt>
                <c:pt idx="100">
                  <c:v>38838</c:v>
                </c:pt>
                <c:pt idx="101">
                  <c:v>38869</c:v>
                </c:pt>
                <c:pt idx="102">
                  <c:v>38899</c:v>
                </c:pt>
                <c:pt idx="103">
                  <c:v>38930</c:v>
                </c:pt>
                <c:pt idx="104">
                  <c:v>38961</c:v>
                </c:pt>
                <c:pt idx="105">
                  <c:v>38991</c:v>
                </c:pt>
                <c:pt idx="106">
                  <c:v>39022</c:v>
                </c:pt>
                <c:pt idx="107">
                  <c:v>39052</c:v>
                </c:pt>
                <c:pt idx="108">
                  <c:v>39083</c:v>
                </c:pt>
                <c:pt idx="109">
                  <c:v>39114</c:v>
                </c:pt>
                <c:pt idx="110">
                  <c:v>39142</c:v>
                </c:pt>
                <c:pt idx="111">
                  <c:v>39173</c:v>
                </c:pt>
                <c:pt idx="112">
                  <c:v>39203</c:v>
                </c:pt>
                <c:pt idx="113">
                  <c:v>39234</c:v>
                </c:pt>
                <c:pt idx="114">
                  <c:v>39264</c:v>
                </c:pt>
                <c:pt idx="115">
                  <c:v>39295</c:v>
                </c:pt>
                <c:pt idx="116">
                  <c:v>39326</c:v>
                </c:pt>
                <c:pt idx="117">
                  <c:v>39356</c:v>
                </c:pt>
                <c:pt idx="118">
                  <c:v>39387</c:v>
                </c:pt>
                <c:pt idx="119">
                  <c:v>39417</c:v>
                </c:pt>
                <c:pt idx="120">
                  <c:v>39448</c:v>
                </c:pt>
                <c:pt idx="121">
                  <c:v>39479</c:v>
                </c:pt>
                <c:pt idx="122">
                  <c:v>39508</c:v>
                </c:pt>
                <c:pt idx="123">
                  <c:v>39539</c:v>
                </c:pt>
                <c:pt idx="124">
                  <c:v>39569</c:v>
                </c:pt>
                <c:pt idx="125">
                  <c:v>39600</c:v>
                </c:pt>
                <c:pt idx="126">
                  <c:v>39630</c:v>
                </c:pt>
                <c:pt idx="127">
                  <c:v>39661</c:v>
                </c:pt>
                <c:pt idx="128">
                  <c:v>39692</c:v>
                </c:pt>
                <c:pt idx="129">
                  <c:v>39722</c:v>
                </c:pt>
                <c:pt idx="130">
                  <c:v>39753</c:v>
                </c:pt>
                <c:pt idx="131">
                  <c:v>39783</c:v>
                </c:pt>
                <c:pt idx="132">
                  <c:v>39814</c:v>
                </c:pt>
                <c:pt idx="133">
                  <c:v>39845</c:v>
                </c:pt>
                <c:pt idx="134">
                  <c:v>39873</c:v>
                </c:pt>
                <c:pt idx="135">
                  <c:v>39904</c:v>
                </c:pt>
                <c:pt idx="136">
                  <c:v>39934</c:v>
                </c:pt>
                <c:pt idx="137">
                  <c:v>39973</c:v>
                </c:pt>
                <c:pt idx="138">
                  <c:v>40003</c:v>
                </c:pt>
                <c:pt idx="139">
                  <c:v>40034</c:v>
                </c:pt>
                <c:pt idx="140">
                  <c:v>40065</c:v>
                </c:pt>
                <c:pt idx="141">
                  <c:v>40096</c:v>
                </c:pt>
                <c:pt idx="142">
                  <c:v>40127</c:v>
                </c:pt>
                <c:pt idx="143">
                  <c:v>40157</c:v>
                </c:pt>
                <c:pt idx="144">
                  <c:v>40179</c:v>
                </c:pt>
                <c:pt idx="145">
                  <c:v>40210</c:v>
                </c:pt>
                <c:pt idx="146">
                  <c:v>40238</c:v>
                </c:pt>
                <c:pt idx="147">
                  <c:v>40269</c:v>
                </c:pt>
                <c:pt idx="148">
                  <c:v>40299</c:v>
                </c:pt>
                <c:pt idx="149">
                  <c:v>40330</c:v>
                </c:pt>
                <c:pt idx="150">
                  <c:v>40360</c:v>
                </c:pt>
                <c:pt idx="151">
                  <c:v>40391</c:v>
                </c:pt>
                <c:pt idx="152">
                  <c:v>40422</c:v>
                </c:pt>
                <c:pt idx="153">
                  <c:v>40452</c:v>
                </c:pt>
                <c:pt idx="154">
                  <c:v>40483</c:v>
                </c:pt>
                <c:pt idx="155">
                  <c:v>40524</c:v>
                </c:pt>
                <c:pt idx="156">
                  <c:v>40544</c:v>
                </c:pt>
                <c:pt idx="157">
                  <c:v>40575</c:v>
                </c:pt>
                <c:pt idx="158">
                  <c:v>40603</c:v>
                </c:pt>
                <c:pt idx="159">
                  <c:v>40634</c:v>
                </c:pt>
                <c:pt idx="160">
                  <c:v>40664</c:v>
                </c:pt>
                <c:pt idx="161">
                  <c:v>40695</c:v>
                </c:pt>
                <c:pt idx="162">
                  <c:v>40725</c:v>
                </c:pt>
                <c:pt idx="163">
                  <c:v>40756</c:v>
                </c:pt>
                <c:pt idx="164">
                  <c:v>40787</c:v>
                </c:pt>
                <c:pt idx="165">
                  <c:v>40817</c:v>
                </c:pt>
                <c:pt idx="166">
                  <c:v>40848</c:v>
                </c:pt>
                <c:pt idx="167">
                  <c:v>40878</c:v>
                </c:pt>
                <c:pt idx="168">
                  <c:v>40909</c:v>
                </c:pt>
                <c:pt idx="169">
                  <c:v>40940</c:v>
                </c:pt>
                <c:pt idx="170">
                  <c:v>40969</c:v>
                </c:pt>
                <c:pt idx="171">
                  <c:v>41000</c:v>
                </c:pt>
                <c:pt idx="172">
                  <c:v>41030</c:v>
                </c:pt>
                <c:pt idx="173">
                  <c:v>41061</c:v>
                </c:pt>
                <c:pt idx="174">
                  <c:v>41091</c:v>
                </c:pt>
                <c:pt idx="175">
                  <c:v>41122</c:v>
                </c:pt>
                <c:pt idx="176">
                  <c:v>41153</c:v>
                </c:pt>
                <c:pt idx="177">
                  <c:v>41183</c:v>
                </c:pt>
                <c:pt idx="178">
                  <c:v>41214</c:v>
                </c:pt>
                <c:pt idx="179">
                  <c:v>41244</c:v>
                </c:pt>
                <c:pt idx="180">
                  <c:v>41275</c:v>
                </c:pt>
                <c:pt idx="181">
                  <c:v>41306</c:v>
                </c:pt>
                <c:pt idx="182">
                  <c:v>41334</c:v>
                </c:pt>
                <c:pt idx="183">
                  <c:v>41365</c:v>
                </c:pt>
                <c:pt idx="184">
                  <c:v>41395</c:v>
                </c:pt>
                <c:pt idx="185">
                  <c:v>41426</c:v>
                </c:pt>
                <c:pt idx="186">
                  <c:v>41456</c:v>
                </c:pt>
                <c:pt idx="187">
                  <c:v>41487</c:v>
                </c:pt>
                <c:pt idx="188">
                  <c:v>41518</c:v>
                </c:pt>
                <c:pt idx="189">
                  <c:v>41548</c:v>
                </c:pt>
                <c:pt idx="190">
                  <c:v>41579</c:v>
                </c:pt>
                <c:pt idx="191">
                  <c:v>41609</c:v>
                </c:pt>
                <c:pt idx="192">
                  <c:v>41640</c:v>
                </c:pt>
                <c:pt idx="193">
                  <c:v>41671</c:v>
                </c:pt>
                <c:pt idx="194">
                  <c:v>41699</c:v>
                </c:pt>
                <c:pt idx="195">
                  <c:v>41730</c:v>
                </c:pt>
                <c:pt idx="196">
                  <c:v>41760</c:v>
                </c:pt>
                <c:pt idx="197">
                  <c:v>41791</c:v>
                </c:pt>
                <c:pt idx="198">
                  <c:v>41821</c:v>
                </c:pt>
                <c:pt idx="199">
                  <c:v>41852</c:v>
                </c:pt>
                <c:pt idx="200">
                  <c:v>41883</c:v>
                </c:pt>
                <c:pt idx="201">
                  <c:v>41913</c:v>
                </c:pt>
                <c:pt idx="202">
                  <c:v>41944</c:v>
                </c:pt>
                <c:pt idx="203">
                  <c:v>41974</c:v>
                </c:pt>
                <c:pt idx="204">
                  <c:v>42005</c:v>
                </c:pt>
                <c:pt idx="205">
                  <c:v>42036</c:v>
                </c:pt>
                <c:pt idx="206">
                  <c:v>42064</c:v>
                </c:pt>
                <c:pt idx="207">
                  <c:v>42095</c:v>
                </c:pt>
                <c:pt idx="208">
                  <c:v>42125</c:v>
                </c:pt>
                <c:pt idx="209">
                  <c:v>42156</c:v>
                </c:pt>
                <c:pt idx="210">
                  <c:v>42186</c:v>
                </c:pt>
                <c:pt idx="211">
                  <c:v>42217</c:v>
                </c:pt>
                <c:pt idx="212">
                  <c:v>42248</c:v>
                </c:pt>
                <c:pt idx="213">
                  <c:v>42278</c:v>
                </c:pt>
                <c:pt idx="214">
                  <c:v>42309</c:v>
                </c:pt>
                <c:pt idx="215">
                  <c:v>42339</c:v>
                </c:pt>
                <c:pt idx="216">
                  <c:v>42370</c:v>
                </c:pt>
                <c:pt idx="217">
                  <c:v>42401</c:v>
                </c:pt>
                <c:pt idx="218">
                  <c:v>42430</c:v>
                </c:pt>
                <c:pt idx="219">
                  <c:v>42461</c:v>
                </c:pt>
                <c:pt idx="220">
                  <c:v>42491</c:v>
                </c:pt>
                <c:pt idx="221">
                  <c:v>42522</c:v>
                </c:pt>
                <c:pt idx="222">
                  <c:v>42552</c:v>
                </c:pt>
                <c:pt idx="223">
                  <c:v>42583</c:v>
                </c:pt>
                <c:pt idx="224">
                  <c:v>42614</c:v>
                </c:pt>
                <c:pt idx="225">
                  <c:v>42644</c:v>
                </c:pt>
                <c:pt idx="226">
                  <c:v>42675</c:v>
                </c:pt>
                <c:pt idx="227">
                  <c:v>42705</c:v>
                </c:pt>
                <c:pt idx="228">
                  <c:v>42736</c:v>
                </c:pt>
                <c:pt idx="229">
                  <c:v>42767</c:v>
                </c:pt>
                <c:pt idx="230">
                  <c:v>42795</c:v>
                </c:pt>
                <c:pt idx="231">
                  <c:v>42826</c:v>
                </c:pt>
                <c:pt idx="232">
                  <c:v>42856</c:v>
                </c:pt>
                <c:pt idx="233">
                  <c:v>42887</c:v>
                </c:pt>
                <c:pt idx="234">
                  <c:v>42917</c:v>
                </c:pt>
                <c:pt idx="235">
                  <c:v>42948</c:v>
                </c:pt>
                <c:pt idx="236">
                  <c:v>42979</c:v>
                </c:pt>
                <c:pt idx="237">
                  <c:v>43009</c:v>
                </c:pt>
                <c:pt idx="238">
                  <c:v>43040</c:v>
                </c:pt>
                <c:pt idx="239">
                  <c:v>43070</c:v>
                </c:pt>
                <c:pt idx="240">
                  <c:v>43101</c:v>
                </c:pt>
                <c:pt idx="241">
                  <c:v>43132</c:v>
                </c:pt>
                <c:pt idx="242">
                  <c:v>43160</c:v>
                </c:pt>
                <c:pt idx="243">
                  <c:v>43191</c:v>
                </c:pt>
                <c:pt idx="244">
                  <c:v>43221</c:v>
                </c:pt>
                <c:pt idx="245">
                  <c:v>43252</c:v>
                </c:pt>
                <c:pt idx="246">
                  <c:v>43282</c:v>
                </c:pt>
                <c:pt idx="247">
                  <c:v>43313</c:v>
                </c:pt>
                <c:pt idx="248">
                  <c:v>43344</c:v>
                </c:pt>
                <c:pt idx="249">
                  <c:v>43374</c:v>
                </c:pt>
                <c:pt idx="250">
                  <c:v>43405</c:v>
                </c:pt>
                <c:pt idx="251">
                  <c:v>43435</c:v>
                </c:pt>
                <c:pt idx="252">
                  <c:v>43466</c:v>
                </c:pt>
                <c:pt idx="253">
                  <c:v>43497</c:v>
                </c:pt>
                <c:pt idx="254">
                  <c:v>43525</c:v>
                </c:pt>
                <c:pt idx="255">
                  <c:v>43556</c:v>
                </c:pt>
                <c:pt idx="256">
                  <c:v>43586</c:v>
                </c:pt>
                <c:pt idx="257">
                  <c:v>43617</c:v>
                </c:pt>
                <c:pt idx="258">
                  <c:v>43647</c:v>
                </c:pt>
                <c:pt idx="259">
                  <c:v>43678</c:v>
                </c:pt>
                <c:pt idx="260">
                  <c:v>43709</c:v>
                </c:pt>
              </c:numCache>
            </c:numRef>
          </c:cat>
          <c:val>
            <c:numRef>
              <c:f>'CPI (YtoY)'!$J$15:$J$275</c:f>
              <c:numCache>
                <c:formatCode>#,##0.00</c:formatCode>
                <c:ptCount val="261"/>
                <c:pt idx="0">
                  <c:v>5.4225669301794639</c:v>
                </c:pt>
                <c:pt idx="1">
                  <c:v>5.9475797136963067</c:v>
                </c:pt>
                <c:pt idx="2">
                  <c:v>6.0528953992964096</c:v>
                </c:pt>
                <c:pt idx="3">
                  <c:v>5.6324676672872851</c:v>
                </c:pt>
                <c:pt idx="4">
                  <c:v>5.3165181129484589</c:v>
                </c:pt>
                <c:pt idx="5">
                  <c:v>5.1067242521656828</c:v>
                </c:pt>
                <c:pt idx="6">
                  <c:v>5.3161001968911137</c:v>
                </c:pt>
                <c:pt idx="7">
                  <c:v>6.5798933992538009</c:v>
                </c:pt>
                <c:pt idx="8">
                  <c:v>16.481921457326361</c:v>
                </c:pt>
                <c:pt idx="9">
                  <c:v>27.542519340514641</c:v>
                </c:pt>
                <c:pt idx="10">
                  <c:v>32.271049616665984</c:v>
                </c:pt>
                <c:pt idx="11">
                  <c:v>35.429761249302835</c:v>
                </c:pt>
                <c:pt idx="12">
                  <c:v>35.429761249302828</c:v>
                </c:pt>
                <c:pt idx="13">
                  <c:v>35.698204780024909</c:v>
                </c:pt>
                <c:pt idx="14">
                  <c:v>35.293940019011906</c:v>
                </c:pt>
                <c:pt idx="15">
                  <c:v>36.909390049089659</c:v>
                </c:pt>
                <c:pt idx="16">
                  <c:v>37.593936999335085</c:v>
                </c:pt>
                <c:pt idx="17">
                  <c:v>38.41785278975027</c:v>
                </c:pt>
                <c:pt idx="18">
                  <c:v>39.380998882720682</c:v>
                </c:pt>
                <c:pt idx="19">
                  <c:v>42.548748857327958</c:v>
                </c:pt>
                <c:pt idx="20">
                  <c:v>31.342905711322274</c:v>
                </c:pt>
                <c:pt idx="21">
                  <c:v>19.478144581121541</c:v>
                </c:pt>
                <c:pt idx="22">
                  <c:v>17.053950343243724</c:v>
                </c:pt>
                <c:pt idx="23">
                  <c:v>15.688889697841434</c:v>
                </c:pt>
                <c:pt idx="24">
                  <c:v>18.44338707159957</c:v>
                </c:pt>
                <c:pt idx="25">
                  <c:v>19.263469870314914</c:v>
                </c:pt>
                <c:pt idx="26">
                  <c:v>21.995601152204596</c:v>
                </c:pt>
                <c:pt idx="27">
                  <c:v>22.355470182152111</c:v>
                </c:pt>
                <c:pt idx="28">
                  <c:v>22.477216918651788</c:v>
                </c:pt>
                <c:pt idx="29">
                  <c:v>22.598722094166341</c:v>
                </c:pt>
                <c:pt idx="30">
                  <c:v>22.71974748616454</c:v>
                </c:pt>
                <c:pt idx="31">
                  <c:v>19.399792964799733</c:v>
                </c:pt>
                <c:pt idx="32">
                  <c:v>19.873601667041015</c:v>
                </c:pt>
                <c:pt idx="33">
                  <c:v>20.587843583627127</c:v>
                </c:pt>
                <c:pt idx="34">
                  <c:v>20.112151892961929</c:v>
                </c:pt>
                <c:pt idx="35">
                  <c:v>20.584569402865412</c:v>
                </c:pt>
                <c:pt idx="36">
                  <c:v>17.780277091170866</c:v>
                </c:pt>
                <c:pt idx="37">
                  <c:v>16.391904473200288</c:v>
                </c:pt>
                <c:pt idx="38">
                  <c:v>12.765282327978854</c:v>
                </c:pt>
                <c:pt idx="39">
                  <c:v>10.775306757485106</c:v>
                </c:pt>
                <c:pt idx="40">
                  <c:v>10.114619043225746</c:v>
                </c:pt>
                <c:pt idx="41">
                  <c:v>9.3506920528366422</c:v>
                </c:pt>
                <c:pt idx="42">
                  <c:v>7.9487601034412849</c:v>
                </c:pt>
                <c:pt idx="43">
                  <c:v>7.0911731314179178</c:v>
                </c:pt>
                <c:pt idx="44">
                  <c:v>5.9271386408590017</c:v>
                </c:pt>
                <c:pt idx="45">
                  <c:v>3.8357834850671289</c:v>
                </c:pt>
                <c:pt idx="46">
                  <c:v>3.5273603658045549</c:v>
                </c:pt>
                <c:pt idx="47">
                  <c:v>0.89101230555881539</c:v>
                </c:pt>
                <c:pt idx="48">
                  <c:v>-0.31007117426926262</c:v>
                </c:pt>
                <c:pt idx="49">
                  <c:v>-0.21097581758363781</c:v>
                </c:pt>
                <c:pt idx="50">
                  <c:v>-0.51184724727935682</c:v>
                </c:pt>
                <c:pt idx="51">
                  <c:v>0.4810484887757519</c:v>
                </c:pt>
                <c:pt idx="52">
                  <c:v>1.9882642161073731</c:v>
                </c:pt>
                <c:pt idx="53">
                  <c:v>4.0239581126364827</c:v>
                </c:pt>
                <c:pt idx="54">
                  <c:v>4.9592384553075561</c:v>
                </c:pt>
                <c:pt idx="55">
                  <c:v>4.6440455470333388</c:v>
                </c:pt>
                <c:pt idx="56">
                  <c:v>4.8531245591153267</c:v>
                </c:pt>
                <c:pt idx="57">
                  <c:v>5.8034549931858548</c:v>
                </c:pt>
                <c:pt idx="58">
                  <c:v>5.2781150974898008</c:v>
                </c:pt>
                <c:pt idx="59">
                  <c:v>5.807150851748534</c:v>
                </c:pt>
                <c:pt idx="60">
                  <c:v>6.763239564264321</c:v>
                </c:pt>
                <c:pt idx="61">
                  <c:v>6.7632395642643148</c:v>
                </c:pt>
                <c:pt idx="62">
                  <c:v>9.8843423337841347</c:v>
                </c:pt>
                <c:pt idx="63">
                  <c:v>8.9071100403018395</c:v>
                </c:pt>
                <c:pt idx="64">
                  <c:v>7.6195382959830127</c:v>
                </c:pt>
                <c:pt idx="65">
                  <c:v>5.3028750449931508</c:v>
                </c:pt>
                <c:pt idx="66">
                  <c:v>5.3028750449931517</c:v>
                </c:pt>
                <c:pt idx="67">
                  <c:v>6.7830359391998813</c:v>
                </c:pt>
                <c:pt idx="68">
                  <c:v>7.4218178092250282</c:v>
                </c:pt>
                <c:pt idx="69">
                  <c:v>7.9578548242411351</c:v>
                </c:pt>
                <c:pt idx="70">
                  <c:v>9.3585056353340743</c:v>
                </c:pt>
                <c:pt idx="71">
                  <c:v>11.217600231134735</c:v>
                </c:pt>
                <c:pt idx="72">
                  <c:v>12.434907298341187</c:v>
                </c:pt>
                <c:pt idx="73">
                  <c:v>14.891280645474772</c:v>
                </c:pt>
                <c:pt idx="74">
                  <c:v>15.003808834157912</c:v>
                </c:pt>
                <c:pt idx="75">
                  <c:v>18.443603714541503</c:v>
                </c:pt>
                <c:pt idx="76">
                  <c:v>20.569211757275053</c:v>
                </c:pt>
                <c:pt idx="77">
                  <c:v>22.377749933634167</c:v>
                </c:pt>
                <c:pt idx="78">
                  <c:v>21.287255132245331</c:v>
                </c:pt>
                <c:pt idx="79">
                  <c:v>22.007773479565621</c:v>
                </c:pt>
                <c:pt idx="80">
                  <c:v>23.216968459541498</c:v>
                </c:pt>
                <c:pt idx="81">
                  <c:v>24.318212467620803</c:v>
                </c:pt>
                <c:pt idx="82">
                  <c:v>25.175579450156132</c:v>
                </c:pt>
                <c:pt idx="83">
                  <c:v>24.313997290715545</c:v>
                </c:pt>
                <c:pt idx="84">
                  <c:v>22.601009139071827</c:v>
                </c:pt>
                <c:pt idx="85">
                  <c:v>22.362717576119266</c:v>
                </c:pt>
                <c:pt idx="86">
                  <c:v>22.003531516698192</c:v>
                </c:pt>
                <c:pt idx="87">
                  <c:v>21.058683257130344</c:v>
                </c:pt>
                <c:pt idx="88">
                  <c:v>20.465839558515604</c:v>
                </c:pt>
                <c:pt idx="89">
                  <c:v>17.736071765564027</c:v>
                </c:pt>
                <c:pt idx="90">
                  <c:v>15.736558059255774</c:v>
                </c:pt>
                <c:pt idx="91">
                  <c:v>14.711332643376549</c:v>
                </c:pt>
                <c:pt idx="92">
                  <c:v>14.71133264337656</c:v>
                </c:pt>
                <c:pt idx="93">
                  <c:v>12.904854963953309</c:v>
                </c:pt>
                <c:pt idx="94">
                  <c:v>10.3639433551755</c:v>
                </c:pt>
                <c:pt idx="95">
                  <c:v>9.5990447378623944</c:v>
                </c:pt>
                <c:pt idx="96">
                  <c:v>10.692847579557641</c:v>
                </c:pt>
                <c:pt idx="97">
                  <c:v>8.1060624365105358</c:v>
                </c:pt>
                <c:pt idx="98">
                  <c:v>6.5147072485344024</c:v>
                </c:pt>
                <c:pt idx="99">
                  <c:v>5.3716225853794191</c:v>
                </c:pt>
                <c:pt idx="100">
                  <c:v>4.749349223654737</c:v>
                </c:pt>
                <c:pt idx="101">
                  <c:v>6.3332607542543595</c:v>
                </c:pt>
                <c:pt idx="102">
                  <c:v>9.3590039464485795</c:v>
                </c:pt>
                <c:pt idx="103">
                  <c:v>10.879387318097292</c:v>
                </c:pt>
                <c:pt idx="104">
                  <c:v>10.661763397943982</c:v>
                </c:pt>
                <c:pt idx="105">
                  <c:v>13.096322192698752</c:v>
                </c:pt>
                <c:pt idx="106">
                  <c:v>14.001998446494131</c:v>
                </c:pt>
                <c:pt idx="107">
                  <c:v>14.229320477294726</c:v>
                </c:pt>
                <c:pt idx="108">
                  <c:v>15.470943525960957</c:v>
                </c:pt>
                <c:pt idx="109">
                  <c:v>16.391948060564825</c:v>
                </c:pt>
                <c:pt idx="110">
                  <c:v>17.783086882005847</c:v>
                </c:pt>
                <c:pt idx="111">
                  <c:v>18.596185114919088</c:v>
                </c:pt>
                <c:pt idx="112">
                  <c:v>20.122670665903179</c:v>
                </c:pt>
                <c:pt idx="113">
                  <c:v>20.599821294168922</c:v>
                </c:pt>
                <c:pt idx="114">
                  <c:v>21.195670213606494</c:v>
                </c:pt>
                <c:pt idx="115">
                  <c:v>20.364749849752197</c:v>
                </c:pt>
                <c:pt idx="116">
                  <c:v>19.65463333146457</c:v>
                </c:pt>
                <c:pt idx="117">
                  <c:v>19.654633331464577</c:v>
                </c:pt>
                <c:pt idx="118">
                  <c:v>20.011101951121361</c:v>
                </c:pt>
                <c:pt idx="119">
                  <c:v>23.235280809509717</c:v>
                </c:pt>
                <c:pt idx="120">
                  <c:v>23.235280809509717</c:v>
                </c:pt>
                <c:pt idx="121">
                  <c:v>25.551275206523275</c:v>
                </c:pt>
                <c:pt idx="122">
                  <c:v>31.729979695033265</c:v>
                </c:pt>
                <c:pt idx="123">
                  <c:v>37.535904363276671</c:v>
                </c:pt>
                <c:pt idx="124">
                  <c:v>39.418116153194454</c:v>
                </c:pt>
                <c:pt idx="125">
                  <c:v>43.693053443747417</c:v>
                </c:pt>
                <c:pt idx="126">
                  <c:v>46.377584432372018</c:v>
                </c:pt>
                <c:pt idx="127">
                  <c:v>46.955010800941544</c:v>
                </c:pt>
                <c:pt idx="128">
                  <c:v>42.739684081626699</c:v>
                </c:pt>
                <c:pt idx="129">
                  <c:v>37.711671726500896</c:v>
                </c:pt>
                <c:pt idx="130">
                  <c:v>27.485557489384497</c:v>
                </c:pt>
                <c:pt idx="131">
                  <c:v>23.038386879289675</c:v>
                </c:pt>
                <c:pt idx="132">
                  <c:v>20.512672192618041</c:v>
                </c:pt>
                <c:pt idx="133">
                  <c:v>19.108641060276859</c:v>
                </c:pt>
                <c:pt idx="134">
                  <c:v>12.963260893001783</c:v>
                </c:pt>
                <c:pt idx="135">
                  <c:v>6.3931650436902174</c:v>
                </c:pt>
                <c:pt idx="136">
                  <c:v>1.8788938171498475</c:v>
                </c:pt>
                <c:pt idx="137">
                  <c:v>-0.85873480749526854</c:v>
                </c:pt>
                <c:pt idx="138">
                  <c:v>-3.6339246632700228</c:v>
                </c:pt>
                <c:pt idx="139">
                  <c:v>-3.6339246632700259</c:v>
                </c:pt>
                <c:pt idx="140">
                  <c:v>1.6652281556540258</c:v>
                </c:pt>
                <c:pt idx="141">
                  <c:v>5.0678169275978107</c:v>
                </c:pt>
                <c:pt idx="142">
                  <c:v>12.82148470086439</c:v>
                </c:pt>
                <c:pt idx="143">
                  <c:v>14.40732886332634</c:v>
                </c:pt>
                <c:pt idx="144">
                  <c:v>16.348371368991561</c:v>
                </c:pt>
                <c:pt idx="145">
                  <c:v>16.462662500002345</c:v>
                </c:pt>
                <c:pt idx="146">
                  <c:v>18.651377225521689</c:v>
                </c:pt>
                <c:pt idx="147">
                  <c:v>21.724022452477435</c:v>
                </c:pt>
                <c:pt idx="148">
                  <c:v>27.975709406230049</c:v>
                </c:pt>
                <c:pt idx="149">
                  <c:v>25.577742464693195</c:v>
                </c:pt>
                <c:pt idx="150">
                  <c:v>24.455399185465559</c:v>
                </c:pt>
                <c:pt idx="151">
                  <c:v>23.355105872430979</c:v>
                </c:pt>
                <c:pt idx="152">
                  <c:v>19.187703647011002</c:v>
                </c:pt>
                <c:pt idx="153">
                  <c:v>19.7725304558776</c:v>
                </c:pt>
                <c:pt idx="154">
                  <c:v>18.937463012460118</c:v>
                </c:pt>
                <c:pt idx="155">
                  <c:v>18.819703148091332</c:v>
                </c:pt>
                <c:pt idx="156">
                  <c:v>18.120077810614834</c:v>
                </c:pt>
                <c:pt idx="157">
                  <c:v>21.481689446049415</c:v>
                </c:pt>
                <c:pt idx="158">
                  <c:v>20.42019895574413</c:v>
                </c:pt>
                <c:pt idx="159">
                  <c:v>20.887850213824692</c:v>
                </c:pt>
                <c:pt idx="160">
                  <c:v>18.803576934275998</c:v>
                </c:pt>
                <c:pt idx="161">
                  <c:v>19.997582732610422</c:v>
                </c:pt>
                <c:pt idx="162">
                  <c:v>20.358296909161336</c:v>
                </c:pt>
                <c:pt idx="163">
                  <c:v>19.881157971959507</c:v>
                </c:pt>
                <c:pt idx="164">
                  <c:v>21.198533334288754</c:v>
                </c:pt>
                <c:pt idx="165">
                  <c:v>16.22749974049956</c:v>
                </c:pt>
                <c:pt idx="166">
                  <c:v>17.276694823412804</c:v>
                </c:pt>
                <c:pt idx="167">
                  <c:v>14.138468103658466</c:v>
                </c:pt>
                <c:pt idx="168">
                  <c:v>11.772320196277594</c:v>
                </c:pt>
                <c:pt idx="169">
                  <c:v>7.5062011048166273</c:v>
                </c:pt>
                <c:pt idx="170">
                  <c:v>6.4532510450240981</c:v>
                </c:pt>
                <c:pt idx="171">
                  <c:v>6.7621096070502755</c:v>
                </c:pt>
                <c:pt idx="172">
                  <c:v>4.264750317996465</c:v>
                </c:pt>
                <c:pt idx="173">
                  <c:v>4.4722423584302975</c:v>
                </c:pt>
                <c:pt idx="174">
                  <c:v>1.3412061239119113</c:v>
                </c:pt>
                <c:pt idx="175">
                  <c:v>1.3412061239119148</c:v>
                </c:pt>
                <c:pt idx="176">
                  <c:v>0.33981080648194745</c:v>
                </c:pt>
                <c:pt idx="177">
                  <c:v>0.6463479067054283</c:v>
                </c:pt>
                <c:pt idx="178">
                  <c:v>4.6071477838395491E-2</c:v>
                </c:pt>
                <c:pt idx="179">
                  <c:v>0.3517112074040864</c:v>
                </c:pt>
                <c:pt idx="180">
                  <c:v>1.4644821986152055</c:v>
                </c:pt>
                <c:pt idx="181">
                  <c:v>-0.95133880611372768</c:v>
                </c:pt>
                <c:pt idx="182">
                  <c:v>0.12634197838949224</c:v>
                </c:pt>
                <c:pt idx="183">
                  <c:v>-1.032304216153116</c:v>
                </c:pt>
                <c:pt idx="184">
                  <c:v>1.8320302925609977</c:v>
                </c:pt>
                <c:pt idx="185">
                  <c:v>-1.6061911870289447</c:v>
                </c:pt>
                <c:pt idx="186">
                  <c:v>-1.6061911870289312</c:v>
                </c:pt>
                <c:pt idx="187">
                  <c:v>-0.92086117539628609</c:v>
                </c:pt>
                <c:pt idx="188">
                  <c:v>-0.9208611753962741</c:v>
                </c:pt>
                <c:pt idx="189">
                  <c:v>0.78913411396235766</c:v>
                </c:pt>
                <c:pt idx="190">
                  <c:v>-0.5211246295191555</c:v>
                </c:pt>
                <c:pt idx="191">
                  <c:v>1.7007385767250838</c:v>
                </c:pt>
                <c:pt idx="192">
                  <c:v>1.9035316745849513</c:v>
                </c:pt>
                <c:pt idx="193">
                  <c:v>3.353378669955049</c:v>
                </c:pt>
                <c:pt idx="194">
                  <c:v>3.8590214227434685</c:v>
                </c:pt>
                <c:pt idx="195">
                  <c:v>7.5067529068593393</c:v>
                </c:pt>
                <c:pt idx="196">
                  <c:v>8.7580439203242548</c:v>
                </c:pt>
                <c:pt idx="197">
                  <c:v>15.799931656172602</c:v>
                </c:pt>
                <c:pt idx="198">
                  <c:v>22.478403512759268</c:v>
                </c:pt>
                <c:pt idx="199">
                  <c:v>24.172768778746054</c:v>
                </c:pt>
                <c:pt idx="200">
                  <c:v>26.899116995445073</c:v>
                </c:pt>
                <c:pt idx="201">
                  <c:v>25.759304567342284</c:v>
                </c:pt>
                <c:pt idx="202">
                  <c:v>28.052787325409309</c:v>
                </c:pt>
                <c:pt idx="203">
                  <c:v>32.249154735278744</c:v>
                </c:pt>
                <c:pt idx="204">
                  <c:v>34.617796312627036</c:v>
                </c:pt>
                <c:pt idx="205">
                  <c:v>41.362174885403959</c:v>
                </c:pt>
                <c:pt idx="206">
                  <c:v>52.098542598219467</c:v>
                </c:pt>
                <c:pt idx="207">
                  <c:v>49.088109615596863</c:v>
                </c:pt>
                <c:pt idx="208">
                  <c:v>42.369853477597758</c:v>
                </c:pt>
                <c:pt idx="209">
                  <c:v>38.247174322841062</c:v>
                </c:pt>
                <c:pt idx="210">
                  <c:v>37.304885890260856</c:v>
                </c:pt>
                <c:pt idx="211">
                  <c:v>33.423948569775895</c:v>
                </c:pt>
                <c:pt idx="212">
                  <c:v>32.9027612706752</c:v>
                </c:pt>
                <c:pt idx="213">
                  <c:v>30.627487412063431</c:v>
                </c:pt>
                <c:pt idx="214">
                  <c:v>30.107577014403468</c:v>
                </c:pt>
                <c:pt idx="215">
                  <c:v>25.478749755237164</c:v>
                </c:pt>
                <c:pt idx="216">
                  <c:v>21.308390525835353</c:v>
                </c:pt>
                <c:pt idx="217">
                  <c:v>17.488565251643962</c:v>
                </c:pt>
                <c:pt idx="218">
                  <c:v>10.577473178017852</c:v>
                </c:pt>
                <c:pt idx="219">
                  <c:v>10.152175204256247</c:v>
                </c:pt>
                <c:pt idx="220">
                  <c:v>16.456064749078141</c:v>
                </c:pt>
                <c:pt idx="221">
                  <c:v>15.761495774431554</c:v>
                </c:pt>
                <c:pt idx="222">
                  <c:v>18.371804012482443</c:v>
                </c:pt>
                <c:pt idx="223">
                  <c:v>18.965443952364499</c:v>
                </c:pt>
                <c:pt idx="224">
                  <c:v>19.665240681496041</c:v>
                </c:pt>
                <c:pt idx="225">
                  <c:v>29.22865130973036</c:v>
                </c:pt>
                <c:pt idx="226">
                  <c:v>31.939741896647796</c:v>
                </c:pt>
                <c:pt idx="227">
                  <c:v>35.754549987378404</c:v>
                </c:pt>
                <c:pt idx="228">
                  <c:v>41.656921725960089</c:v>
                </c:pt>
                <c:pt idx="229">
                  <c:v>39.144779271706604</c:v>
                </c:pt>
                <c:pt idx="230">
                  <c:v>37.940641758778355</c:v>
                </c:pt>
                <c:pt idx="231">
                  <c:v>37.807494421173338</c:v>
                </c:pt>
                <c:pt idx="232">
                  <c:v>32.965255775794979</c:v>
                </c:pt>
                <c:pt idx="233">
                  <c:v>31.236707450709641</c:v>
                </c:pt>
                <c:pt idx="234">
                  <c:v>25.071224550340748</c:v>
                </c:pt>
                <c:pt idx="235">
                  <c:v>27.068369852541814</c:v>
                </c:pt>
                <c:pt idx="236">
                  <c:v>24.343706951220263</c:v>
                </c:pt>
                <c:pt idx="237">
                  <c:v>19.860727004212329</c:v>
                </c:pt>
                <c:pt idx="238">
                  <c:v>19.978007559010958</c:v>
                </c:pt>
                <c:pt idx="239">
                  <c:v>18.350398929334464</c:v>
                </c:pt>
                <c:pt idx="240">
                  <c:v>19.726566358745323</c:v>
                </c:pt>
                <c:pt idx="241">
                  <c:v>21.527868761334272</c:v>
                </c:pt>
                <c:pt idx="242">
                  <c:v>18.227402878388229</c:v>
                </c:pt>
                <c:pt idx="243">
                  <c:v>14.229374761727774</c:v>
                </c:pt>
                <c:pt idx="244">
                  <c:v>13.32993086596613</c:v>
                </c:pt>
                <c:pt idx="245">
                  <c:v>16.085673865746458</c:v>
                </c:pt>
                <c:pt idx="246">
                  <c:v>18.654974494565792</c:v>
                </c:pt>
                <c:pt idx="247">
                  <c:v>18.072189747539422</c:v>
                </c:pt>
                <c:pt idx="248">
                  <c:v>19.013004008475988</c:v>
                </c:pt>
                <c:pt idx="249">
                  <c:v>17.490199823328147</c:v>
                </c:pt>
                <c:pt idx="250">
                  <c:v>16.80110774225291</c:v>
                </c:pt>
                <c:pt idx="251">
                  <c:v>14.276918773363354</c:v>
                </c:pt>
                <c:pt idx="252">
                  <c:v>10.555256667717416</c:v>
                </c:pt>
                <c:pt idx="253">
                  <c:v>10.336768018176473</c:v>
                </c:pt>
                <c:pt idx="254">
                  <c:v>8.9066802971034065</c:v>
                </c:pt>
                <c:pt idx="255">
                  <c:v>7.2730800926468469</c:v>
                </c:pt>
                <c:pt idx="256">
                  <c:v>8.6565622763813739</c:v>
                </c:pt>
                <c:pt idx="257">
                  <c:v>4.5725371858744559</c:v>
                </c:pt>
                <c:pt idx="258">
                  <c:v>6.6310516974074281</c:v>
                </c:pt>
                <c:pt idx="259">
                  <c:v>4.5257989491861634</c:v>
                </c:pt>
                <c:pt idx="260">
                  <c:v>1.7370671590398952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084288"/>
        <c:axId val="195085824"/>
      </c:lineChart>
      <c:dateAx>
        <c:axId val="195084288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crossAx val="195085824"/>
        <c:crosses val="autoZero"/>
        <c:auto val="1"/>
        <c:lblOffset val="100"/>
        <c:baseTimeUnit val="days"/>
      </c:dateAx>
      <c:valAx>
        <c:axId val="1950858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50842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700" baseline="0"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55555555555561E-2"/>
          <c:y val="6.0918877448011305E-2"/>
          <c:w val="0.86875000000000002"/>
          <c:h val="0.63964246737199082"/>
        </c:manualLayout>
      </c:layout>
      <c:lineChart>
        <c:grouping val="standard"/>
        <c:varyColors val="0"/>
        <c:ser>
          <c:idx val="0"/>
          <c:order val="0"/>
          <c:tx>
            <c:strRef>
              <c:f>'$_CPI'!$E$2</c:f>
              <c:strCache>
                <c:ptCount val="1"/>
                <c:pt idx="0">
                  <c:v>Динамика потребительских цен СPI (01.01.97) = 1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cat>
            <c:numRef>
              <c:f>'$_CPI'!$A$3:$A$275</c:f>
              <c:numCache>
                <c:formatCode>mm/yy</c:formatCode>
                <c:ptCount val="273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39973</c:v>
                </c:pt>
                <c:pt idx="150">
                  <c:v>40003</c:v>
                </c:pt>
                <c:pt idx="151">
                  <c:v>40034</c:v>
                </c:pt>
                <c:pt idx="152">
                  <c:v>40065</c:v>
                </c:pt>
                <c:pt idx="153">
                  <c:v>40096</c:v>
                </c:pt>
                <c:pt idx="154">
                  <c:v>40127</c:v>
                </c:pt>
                <c:pt idx="155">
                  <c:v>40157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40524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  <c:pt idx="243">
                  <c:v>42826</c:v>
                </c:pt>
                <c:pt idx="244">
                  <c:v>42856</c:v>
                </c:pt>
                <c:pt idx="245">
                  <c:v>42887</c:v>
                </c:pt>
                <c:pt idx="246">
                  <c:v>42917</c:v>
                </c:pt>
                <c:pt idx="247">
                  <c:v>42948</c:v>
                </c:pt>
                <c:pt idx="248">
                  <c:v>42979</c:v>
                </c:pt>
                <c:pt idx="249">
                  <c:v>43009</c:v>
                </c:pt>
                <c:pt idx="250">
                  <c:v>43040</c:v>
                </c:pt>
                <c:pt idx="251">
                  <c:v>43070</c:v>
                </c:pt>
                <c:pt idx="252">
                  <c:v>43101</c:v>
                </c:pt>
                <c:pt idx="253">
                  <c:v>43132</c:v>
                </c:pt>
                <c:pt idx="254">
                  <c:v>43160</c:v>
                </c:pt>
                <c:pt idx="255">
                  <c:v>43191</c:v>
                </c:pt>
                <c:pt idx="256">
                  <c:v>43221</c:v>
                </c:pt>
                <c:pt idx="257">
                  <c:v>43252</c:v>
                </c:pt>
                <c:pt idx="258">
                  <c:v>43282</c:v>
                </c:pt>
                <c:pt idx="259">
                  <c:v>43313</c:v>
                </c:pt>
                <c:pt idx="260">
                  <c:v>43344</c:v>
                </c:pt>
                <c:pt idx="261">
                  <c:v>43374</c:v>
                </c:pt>
                <c:pt idx="262">
                  <c:v>43405</c:v>
                </c:pt>
                <c:pt idx="263">
                  <c:v>43435</c:v>
                </c:pt>
                <c:pt idx="264">
                  <c:v>43466</c:v>
                </c:pt>
                <c:pt idx="265">
                  <c:v>43497</c:v>
                </c:pt>
                <c:pt idx="266">
                  <c:v>43525</c:v>
                </c:pt>
                <c:pt idx="267">
                  <c:v>43556</c:v>
                </c:pt>
                <c:pt idx="268">
                  <c:v>43586</c:v>
                </c:pt>
                <c:pt idx="269">
                  <c:v>43617</c:v>
                </c:pt>
                <c:pt idx="270">
                  <c:v>43647</c:v>
                </c:pt>
                <c:pt idx="271">
                  <c:v>43678</c:v>
                </c:pt>
                <c:pt idx="272">
                  <c:v>43709</c:v>
                </c:pt>
              </c:numCache>
            </c:numRef>
          </c:cat>
          <c:val>
            <c:numRef>
              <c:f>'$_CPI'!$E$3:$E$275</c:f>
              <c:numCache>
                <c:formatCode>General</c:formatCode>
                <c:ptCount val="273"/>
                <c:pt idx="0">
                  <c:v>1.022</c:v>
                </c:pt>
                <c:pt idx="1">
                  <c:v>1.0342640000000001</c:v>
                </c:pt>
                <c:pt idx="2">
                  <c:v>1.0352982639999999</c:v>
                </c:pt>
                <c:pt idx="3">
                  <c:v>1.043580650112</c:v>
                </c:pt>
                <c:pt idx="4">
                  <c:v>1.051929295312896</c:v>
                </c:pt>
                <c:pt idx="5">
                  <c:v>1.0529812246082089</c:v>
                </c:pt>
                <c:pt idx="6">
                  <c:v>1.0540342058328169</c:v>
                </c:pt>
                <c:pt idx="7">
                  <c:v>1.0540342058328169</c:v>
                </c:pt>
                <c:pt idx="8">
                  <c:v>1.0666826163028107</c:v>
                </c:pt>
                <c:pt idx="9">
                  <c:v>1.0762827598495361</c:v>
                </c:pt>
                <c:pt idx="10">
                  <c:v>1.0859693046881822</c:v>
                </c:pt>
                <c:pt idx="11">
                  <c:v>1.1011728749538168</c:v>
                </c:pt>
                <c:pt idx="12">
                  <c:v>1.1154881223282163</c:v>
                </c:pt>
                <c:pt idx="13">
                  <c:v>1.1177190985728727</c:v>
                </c:pt>
                <c:pt idx="14">
                  <c:v>1.1199545367700183</c:v>
                </c:pt>
                <c:pt idx="15">
                  <c:v>1.1345139457480284</c:v>
                </c:pt>
                <c:pt idx="16">
                  <c:v>1.1345139457480284</c:v>
                </c:pt>
                <c:pt idx="17">
                  <c:v>1.1345139457480284</c:v>
                </c:pt>
                <c:pt idx="18">
                  <c:v>1.1243033202362962</c:v>
                </c:pt>
                <c:pt idx="19">
                  <c:v>1.1265519268767687</c:v>
                </c:pt>
                <c:pt idx="20">
                  <c:v>1.169360900098086</c:v>
                </c:pt>
                <c:pt idx="21">
                  <c:v>1.2418612759041674</c:v>
                </c:pt>
                <c:pt idx="22">
                  <c:v>1.2791171141812925</c:v>
                </c:pt>
                <c:pt idx="23">
                  <c:v>1.3213279789492751</c:v>
                </c:pt>
                <c:pt idx="24">
                  <c:v>1.3411478986335141</c:v>
                </c:pt>
                <c:pt idx="25">
                  <c:v>1.3545593776198492</c:v>
                </c:pt>
                <c:pt idx="26">
                  <c:v>1.3681049713960478</c:v>
                </c:pt>
                <c:pt idx="27">
                  <c:v>1.3995713857381569</c:v>
                </c:pt>
                <c:pt idx="28">
                  <c:v>1.4331610989958727</c:v>
                </c:pt>
                <c:pt idx="29">
                  <c:v>1.4345942600948685</c:v>
                </c:pt>
                <c:pt idx="30">
                  <c:v>1.4202483174939198</c:v>
                </c:pt>
                <c:pt idx="31">
                  <c:v>1.434450800668859</c:v>
                </c:pt>
                <c:pt idx="32">
                  <c:v>1.454533111878223</c:v>
                </c:pt>
                <c:pt idx="33">
                  <c:v>1.4705329761088832</c:v>
                </c:pt>
                <c:pt idx="34">
                  <c:v>1.5131784324160411</c:v>
                </c:pt>
                <c:pt idx="35">
                  <c:v>1.5752187481450988</c:v>
                </c:pt>
                <c:pt idx="36">
                  <c:v>1.6476788105597733</c:v>
                </c:pt>
                <c:pt idx="37">
                  <c:v>1.7020522113082457</c:v>
                </c:pt>
                <c:pt idx="38">
                  <c:v>1.7360932555344106</c:v>
                </c:pt>
                <c:pt idx="39">
                  <c:v>1.7656068408784955</c:v>
                </c:pt>
                <c:pt idx="40">
                  <c:v>1.8026845845369437</c:v>
                </c:pt>
                <c:pt idx="41">
                  <c:v>1.8693839141648105</c:v>
                </c:pt>
                <c:pt idx="42">
                  <c:v>1.867514530250646</c:v>
                </c:pt>
                <c:pt idx="43">
                  <c:v>1.867514530250646</c:v>
                </c:pt>
                <c:pt idx="44">
                  <c:v>1.9160699080371628</c:v>
                </c:pt>
                <c:pt idx="45">
                  <c:v>1.9428948867496831</c:v>
                </c:pt>
                <c:pt idx="46">
                  <c:v>1.9506664662966819</c:v>
                </c:pt>
                <c:pt idx="47">
                  <c:v>1.9818771297574289</c:v>
                </c:pt>
                <c:pt idx="48">
                  <c:v>2.0116052867037904</c:v>
                </c:pt>
                <c:pt idx="49">
                  <c:v>2.023674918424013</c:v>
                </c:pt>
                <c:pt idx="50">
                  <c:v>2.035816967934557</c:v>
                </c:pt>
                <c:pt idx="51">
                  <c:v>2.0663542224535751</c:v>
                </c:pt>
                <c:pt idx="52">
                  <c:v>2.0746196393433896</c:v>
                </c:pt>
                <c:pt idx="53">
                  <c:v>2.0870673571794498</c:v>
                </c:pt>
                <c:pt idx="54">
                  <c:v>2.0515872121073992</c:v>
                </c:pt>
                <c:pt idx="55">
                  <c:v>2.0474840376831844</c:v>
                </c:pt>
                <c:pt idx="56">
                  <c:v>2.0556739738339171</c:v>
                </c:pt>
                <c:pt idx="57">
                  <c:v>2.0597853217815851</c:v>
                </c:pt>
                <c:pt idx="58">
                  <c:v>2.0700842483904927</c:v>
                </c:pt>
                <c:pt idx="59">
                  <c:v>2.1032055963647407</c:v>
                </c:pt>
                <c:pt idx="60">
                  <c:v>2.1242376523283881</c:v>
                </c:pt>
                <c:pt idx="61">
                  <c:v>2.0944983251957905</c:v>
                </c:pt>
                <c:pt idx="62">
                  <c:v>2.0798368369194198</c:v>
                </c:pt>
                <c:pt idx="63">
                  <c:v>2.1089545526362916</c:v>
                </c:pt>
                <c:pt idx="64">
                  <c:v>2.1026276889783828</c:v>
                </c:pt>
                <c:pt idx="65">
                  <c:v>2.0647803905767721</c:v>
                </c:pt>
                <c:pt idx="66">
                  <c:v>2.0338086847181205</c:v>
                </c:pt>
                <c:pt idx="67">
                  <c:v>2.0297410673486844</c:v>
                </c:pt>
                <c:pt idx="68">
                  <c:v>2.0338005494833817</c:v>
                </c:pt>
                <c:pt idx="69">
                  <c:v>2.0480371533297657</c:v>
                </c:pt>
                <c:pt idx="70">
                  <c:v>2.0623734134030745</c:v>
                </c:pt>
                <c:pt idx="71">
                  <c:v>2.0912466411907173</c:v>
                </c:pt>
                <c:pt idx="72">
                  <c:v>2.1226153408085779</c:v>
                </c:pt>
                <c:pt idx="73">
                  <c:v>2.1459641095574722</c:v>
                </c:pt>
                <c:pt idx="74">
                  <c:v>2.1695697147626043</c:v>
                </c:pt>
                <c:pt idx="75">
                  <c:v>2.1847567027659429</c:v>
                </c:pt>
                <c:pt idx="76">
                  <c:v>2.1847567027659429</c:v>
                </c:pt>
                <c:pt idx="77">
                  <c:v>2.1869414594687084</c:v>
                </c:pt>
                <c:pt idx="78">
                  <c:v>2.1847545180092398</c:v>
                </c:pt>
                <c:pt idx="79">
                  <c:v>2.1476136912030825</c:v>
                </c:pt>
                <c:pt idx="80">
                  <c:v>2.1604993733503011</c:v>
                </c:pt>
                <c:pt idx="81">
                  <c:v>2.1885858652038546</c:v>
                </c:pt>
                <c:pt idx="82">
                  <c:v>2.2301689966427283</c:v>
                </c:pt>
                <c:pt idx="83">
                  <c:v>2.2636215315923689</c:v>
                </c:pt>
                <c:pt idx="84">
                  <c:v>2.2953122330346623</c:v>
                </c:pt>
                <c:pt idx="85">
                  <c:v>2.304493481966801</c:v>
                </c:pt>
                <c:pt idx="86">
                  <c:v>2.3137114558946683</c:v>
                </c:pt>
                <c:pt idx="87">
                  <c:v>2.3299074360859313</c:v>
                </c:pt>
                <c:pt idx="88">
                  <c:v>2.3462167881385332</c:v>
                </c:pt>
                <c:pt idx="89">
                  <c:v>2.362640305655503</c:v>
                </c:pt>
                <c:pt idx="90">
                  <c:v>2.362640305655503</c:v>
                </c:pt>
                <c:pt idx="91">
                  <c:v>2.3602776653498476</c:v>
                </c:pt>
                <c:pt idx="92">
                  <c:v>2.3909612749993956</c:v>
                </c:pt>
                <c:pt idx="93">
                  <c:v>2.4435624230493822</c:v>
                </c:pt>
                <c:pt idx="94">
                  <c:v>2.4826594218181723</c:v>
                </c:pt>
                <c:pt idx="95">
                  <c:v>2.5422432479418084</c:v>
                </c:pt>
                <c:pt idx="96">
                  <c:v>2.5854613831568187</c:v>
                </c:pt>
                <c:pt idx="97">
                  <c:v>2.6113159969883868</c:v>
                </c:pt>
                <c:pt idx="98">
                  <c:v>2.6530970529402009</c:v>
                </c:pt>
                <c:pt idx="99">
                  <c:v>2.6716687323107826</c:v>
                </c:pt>
                <c:pt idx="100">
                  <c:v>2.6876987447046474</c:v>
                </c:pt>
                <c:pt idx="101">
                  <c:v>2.7038249371728753</c:v>
                </c:pt>
                <c:pt idx="102">
                  <c:v>2.7119364119843938</c:v>
                </c:pt>
                <c:pt idx="103">
                  <c:v>2.7119364119843938</c:v>
                </c:pt>
                <c:pt idx="104">
                  <c:v>2.7227841576323315</c:v>
                </c:pt>
                <c:pt idx="105">
                  <c:v>2.7472892150510226</c:v>
                </c:pt>
                <c:pt idx="106">
                  <c:v>2.7802566856316351</c:v>
                </c:pt>
                <c:pt idx="107">
                  <c:v>2.8052789958023201</c:v>
                </c:pt>
                <c:pt idx="108">
                  <c:v>2.8389423437519481</c:v>
                </c:pt>
                <c:pt idx="109">
                  <c:v>2.890043305939483</c:v>
                </c:pt>
                <c:pt idx="110">
                  <c:v>2.8813731760216648</c:v>
                </c:pt>
                <c:pt idx="111">
                  <c:v>2.8698476833175781</c:v>
                </c:pt>
                <c:pt idx="112">
                  <c:v>2.8841969217341656</c:v>
                </c:pt>
                <c:pt idx="113">
                  <c:v>2.8870811186558996</c:v>
                </c:pt>
                <c:pt idx="114">
                  <c:v>2.9130648487238031</c:v>
                </c:pt>
                <c:pt idx="115">
                  <c:v>2.9130648487238031</c:v>
                </c:pt>
                <c:pt idx="116">
                  <c:v>2.9713261456982791</c:v>
                </c:pt>
                <c:pt idx="117">
                  <c:v>3.0485806254864345</c:v>
                </c:pt>
                <c:pt idx="118">
                  <c:v>3.1034550767451905</c:v>
                </c:pt>
                <c:pt idx="119">
                  <c:v>3.1313861724358976</c:v>
                </c:pt>
                <c:pt idx="120">
                  <c:v>3.1470431032980768</c:v>
                </c:pt>
                <c:pt idx="121">
                  <c:v>3.1659253619178651</c:v>
                </c:pt>
                <c:pt idx="122">
                  <c:v>3.1722572126417008</c:v>
                </c:pt>
                <c:pt idx="123">
                  <c:v>3.1722572126417008</c:v>
                </c:pt>
                <c:pt idx="124">
                  <c:v>3.1912907559175512</c:v>
                </c:pt>
                <c:pt idx="125">
                  <c:v>3.2614991525477373</c:v>
                </c:pt>
                <c:pt idx="126">
                  <c:v>3.3071601406834055</c:v>
                </c:pt>
                <c:pt idx="127">
                  <c:v>3.3270031015275059</c:v>
                </c:pt>
                <c:pt idx="128">
                  <c:v>3.4001971697611113</c:v>
                </c:pt>
                <c:pt idx="129">
                  <c:v>3.4988028876841839</c:v>
                </c:pt>
                <c:pt idx="130">
                  <c:v>3.5757765512132362</c:v>
                </c:pt>
                <c:pt idx="131">
                  <c:v>3.6508678587887138</c:v>
                </c:pt>
                <c:pt idx="132">
                  <c:v>3.7567430266935871</c:v>
                </c:pt>
                <c:pt idx="133">
                  <c:v>3.8581750884143138</c:v>
                </c:pt>
                <c:pt idx="134">
                  <c:v>4.0047857417740582</c:v>
                </c:pt>
                <c:pt idx="135">
                  <c:v>4.1289340997690536</c:v>
                </c:pt>
                <c:pt idx="136">
                  <c:v>4.1826102430660512</c:v>
                </c:pt>
                <c:pt idx="137">
                  <c:v>4.21607112501058</c:v>
                </c:pt>
                <c:pt idx="138">
                  <c:v>4.1949907693855275</c:v>
                </c:pt>
                <c:pt idx="139">
                  <c:v>4.1907957786161418</c:v>
                </c:pt>
                <c:pt idx="140">
                  <c:v>4.2368945321809193</c:v>
                </c:pt>
                <c:pt idx="141">
                  <c:v>4.3089217392279942</c:v>
                </c:pt>
                <c:pt idx="142">
                  <c:v>4.3735555653164138</c:v>
                </c:pt>
                <c:pt idx="143">
                  <c:v>4.4654002321880579</c:v>
                </c:pt>
                <c:pt idx="144">
                  <c:v>4.5948968389215112</c:v>
                </c:pt>
                <c:pt idx="145">
                  <c:v>4.6638202915053331</c:v>
                </c:pt>
                <c:pt idx="146">
                  <c:v>4.7291137755864074</c:v>
                </c:pt>
                <c:pt idx="147">
                  <c:v>4.771675799566685</c:v>
                </c:pt>
                <c:pt idx="148">
                  <c:v>4.7955341785645178</c:v>
                </c:pt>
                <c:pt idx="149">
                  <c:v>4.8502905321324858</c:v>
                </c:pt>
                <c:pt idx="150">
                  <c:v>4.8459622786143983</c:v>
                </c:pt>
                <c:pt idx="151">
                  <c:v>4.8339927517862211</c:v>
                </c:pt>
                <c:pt idx="152">
                  <c:v>4.8726646938005107</c:v>
                </c:pt>
                <c:pt idx="153">
                  <c:v>4.9165186760447144</c:v>
                </c:pt>
                <c:pt idx="154">
                  <c:v>4.9706003814812059</c:v>
                </c:pt>
                <c:pt idx="155">
                  <c:v>5.0128504847237956</c:v>
                </c:pt>
                <c:pt idx="156">
                  <c:v>5.1055380901863394</c:v>
                </c:pt>
                <c:pt idx="157">
                  <c:v>5.2050350363010152</c:v>
                </c:pt>
                <c:pt idx="158">
                  <c:v>5.2518803516277242</c:v>
                </c:pt>
                <c:pt idx="159">
                  <c:v>5.2375952370712966</c:v>
                </c:pt>
                <c:pt idx="160">
                  <c:v>5.2061696656488685</c:v>
                </c:pt>
                <c:pt idx="161">
                  <c:v>5.1853449869862729</c:v>
                </c:pt>
                <c:pt idx="162">
                  <c:v>5.1749742970123007</c:v>
                </c:pt>
                <c:pt idx="163">
                  <c:v>5.2370739885764488</c:v>
                </c:pt>
                <c:pt idx="164">
                  <c:v>5.3889491342451654</c:v>
                </c:pt>
                <c:pt idx="165">
                  <c:v>5.4158938799163909</c:v>
                </c:pt>
                <c:pt idx="166">
                  <c:v>5.4321415615561399</c:v>
                </c:pt>
                <c:pt idx="167">
                  <c:v>5.475598694048589</c:v>
                </c:pt>
                <c:pt idx="168">
                  <c:v>5.5303546809890749</c:v>
                </c:pt>
                <c:pt idx="169">
                  <c:v>5.5801278731179762</c:v>
                </c:pt>
                <c:pt idx="170">
                  <c:v>5.6582496633416284</c:v>
                </c:pt>
                <c:pt idx="171">
                  <c:v>5.7318069089650692</c:v>
                </c:pt>
                <c:pt idx="172">
                  <c:v>5.7776613642367893</c:v>
                </c:pt>
                <c:pt idx="173">
                  <c:v>5.8007720096937367</c:v>
                </c:pt>
                <c:pt idx="174">
                  <c:v>5.7253619735677184</c:v>
                </c:pt>
                <c:pt idx="175">
                  <c:v>5.7024605256734473</c:v>
                </c:pt>
                <c:pt idx="176">
                  <c:v>5.7081629861991203</c:v>
                </c:pt>
                <c:pt idx="177">
                  <c:v>5.7081629861991203</c:v>
                </c:pt>
                <c:pt idx="178">
                  <c:v>5.7138711491853185</c:v>
                </c:pt>
                <c:pt idx="179">
                  <c:v>5.7252988914836891</c:v>
                </c:pt>
                <c:pt idx="180">
                  <c:v>5.7367494892666562</c:v>
                </c:pt>
                <c:pt idx="181">
                  <c:v>5.7482229882451898</c:v>
                </c:pt>
                <c:pt idx="182">
                  <c:v>5.7597194342216804</c:v>
                </c:pt>
                <c:pt idx="183">
                  <c:v>5.776998592524345</c:v>
                </c:pt>
                <c:pt idx="184">
                  <c:v>5.776998592524345</c:v>
                </c:pt>
                <c:pt idx="185">
                  <c:v>5.7596675967467723</c:v>
                </c:pt>
                <c:pt idx="186">
                  <c:v>5.742388593956532</c:v>
                </c:pt>
                <c:pt idx="187">
                  <c:v>5.7309038167686186</c:v>
                </c:pt>
                <c:pt idx="188">
                  <c:v>5.7137111053183132</c:v>
                </c:pt>
                <c:pt idx="189">
                  <c:v>5.719424816423631</c:v>
                </c:pt>
                <c:pt idx="190">
                  <c:v>5.719424816423631</c:v>
                </c:pt>
                <c:pt idx="191">
                  <c:v>5.7137053916072071</c:v>
                </c:pt>
                <c:pt idx="192">
                  <c:v>5.725132802390422</c:v>
                </c:pt>
                <c:pt idx="193">
                  <c:v>5.7194076695880316</c:v>
                </c:pt>
                <c:pt idx="194">
                  <c:v>5.7194076695880316</c:v>
                </c:pt>
                <c:pt idx="195">
                  <c:v>5.7194076695880316</c:v>
                </c:pt>
                <c:pt idx="196">
                  <c:v>5.7251270772576186</c:v>
                </c:pt>
                <c:pt idx="197">
                  <c:v>5.7251270772576186</c:v>
                </c:pt>
                <c:pt idx="198">
                  <c:v>5.7194019501803606</c:v>
                </c:pt>
                <c:pt idx="199">
                  <c:v>5.6793661365290982</c:v>
                </c:pt>
                <c:pt idx="200">
                  <c:v>5.6793661365290982</c:v>
                </c:pt>
                <c:pt idx="201">
                  <c:v>5.7020836010752145</c:v>
                </c:pt>
                <c:pt idx="202">
                  <c:v>5.713487768277365</c:v>
                </c:pt>
                <c:pt idx="203">
                  <c:v>5.7420552071187512</c:v>
                </c:pt>
                <c:pt idx="204">
                  <c:v>5.7535393175329883</c:v>
                </c:pt>
                <c:pt idx="205">
                  <c:v>5.7880605534381866</c:v>
                </c:pt>
                <c:pt idx="206">
                  <c:v>5.9153978856138272</c:v>
                </c:pt>
                <c:pt idx="207">
                  <c:v>6.1106060158390827</c:v>
                </c:pt>
                <c:pt idx="208">
                  <c:v>6.3428090444409682</c:v>
                </c:pt>
                <c:pt idx="209">
                  <c:v>6.4062371348853775</c:v>
                </c:pt>
                <c:pt idx="210">
                  <c:v>6.4318620834249192</c:v>
                </c:pt>
                <c:pt idx="211">
                  <c:v>6.4833169800923187</c:v>
                </c:pt>
                <c:pt idx="212">
                  <c:v>6.6713331725149958</c:v>
                </c:pt>
                <c:pt idx="213">
                  <c:v>6.8314451686553559</c:v>
                </c:pt>
                <c:pt idx="214">
                  <c:v>6.9612426268598071</c:v>
                </c:pt>
                <c:pt idx="215">
                  <c:v>7.2605760598147784</c:v>
                </c:pt>
                <c:pt idx="216">
                  <c:v>7.485653917669036</c:v>
                </c:pt>
                <c:pt idx="217">
                  <c:v>7.8823935753054943</c:v>
                </c:pt>
                <c:pt idx="218">
                  <c:v>8.7336920814384893</c:v>
                </c:pt>
                <c:pt idx="219">
                  <c:v>9.9564089728398795</c:v>
                </c:pt>
                <c:pt idx="220">
                  <c:v>10.175449970242356</c:v>
                </c:pt>
                <c:pt idx="221">
                  <c:v>10.216151770123325</c:v>
                </c:pt>
                <c:pt idx="222">
                  <c:v>10.113990252422091</c:v>
                </c:pt>
                <c:pt idx="223">
                  <c:v>10.033078330402715</c:v>
                </c:pt>
                <c:pt idx="224">
                  <c:v>10.263839132001976</c:v>
                </c:pt>
                <c:pt idx="225">
                  <c:v>10.13040922328595</c:v>
                </c:pt>
                <c:pt idx="226">
                  <c:v>10.333017407751669</c:v>
                </c:pt>
                <c:pt idx="227">
                  <c:v>10.405348529605929</c:v>
                </c:pt>
                <c:pt idx="228">
                  <c:v>10.498996666372381</c:v>
                </c:pt>
                <c:pt idx="229">
                  <c:v>10.457000679706892</c:v>
                </c:pt>
                <c:pt idx="230">
                  <c:v>10.561570686503961</c:v>
                </c:pt>
                <c:pt idx="231">
                  <c:v>10.931225660531599</c:v>
                </c:pt>
                <c:pt idx="232">
                  <c:v>10.942156886192128</c:v>
                </c:pt>
                <c:pt idx="233">
                  <c:v>10.920272572419744</c:v>
                </c:pt>
                <c:pt idx="234">
                  <c:v>10.909352299847324</c:v>
                </c:pt>
                <c:pt idx="235">
                  <c:v>10.876624242947782</c:v>
                </c:pt>
                <c:pt idx="236">
                  <c:v>11.072403479320842</c:v>
                </c:pt>
                <c:pt idx="237">
                  <c:v>11.382430776741826</c:v>
                </c:pt>
                <c:pt idx="238">
                  <c:v>11.587314530723178</c:v>
                </c:pt>
                <c:pt idx="239">
                  <c:v>11.691600361499686</c:v>
                </c:pt>
                <c:pt idx="240">
                  <c:v>11.796824764753183</c:v>
                </c:pt>
                <c:pt idx="241">
                  <c:v>11.926589837165466</c:v>
                </c:pt>
                <c:pt idx="242">
                  <c:v>12.045855735537121</c:v>
                </c:pt>
                <c:pt idx="243">
                  <c:v>12.262681138776788</c:v>
                </c:pt>
                <c:pt idx="244">
                  <c:v>12.373045269025777</c:v>
                </c:pt>
                <c:pt idx="245">
                  <c:v>12.53389485752311</c:v>
                </c:pt>
                <c:pt idx="246">
                  <c:v>12.73443717524348</c:v>
                </c:pt>
                <c:pt idx="247">
                  <c:v>12.759906049593967</c:v>
                </c:pt>
                <c:pt idx="248">
                  <c:v>12.747146143544374</c:v>
                </c:pt>
                <c:pt idx="249">
                  <c:v>13.002089066415261</c:v>
                </c:pt>
                <c:pt idx="250">
                  <c:v>13.158114135212244</c:v>
                </c:pt>
                <c:pt idx="251">
                  <c:v>13.276537162429154</c:v>
                </c:pt>
                <c:pt idx="252">
                  <c:v>13.409302534053445</c:v>
                </c:pt>
                <c:pt idx="253">
                  <c:v>13.610442072064245</c:v>
                </c:pt>
                <c:pt idx="254">
                  <c:v>13.732936050712821</c:v>
                </c:pt>
                <c:pt idx="255">
                  <c:v>13.88399834727066</c:v>
                </c:pt>
                <c:pt idx="256">
                  <c:v>13.995070334048826</c:v>
                </c:pt>
                <c:pt idx="257">
                  <c:v>13.995070334048826</c:v>
                </c:pt>
                <c:pt idx="258">
                  <c:v>13.897104841710485</c:v>
                </c:pt>
                <c:pt idx="259">
                  <c:v>13.897104841710485</c:v>
                </c:pt>
                <c:pt idx="260">
                  <c:v>14.161149833702982</c:v>
                </c:pt>
                <c:pt idx="261">
                  <c:v>14.401889380875932</c:v>
                </c:pt>
                <c:pt idx="262">
                  <c:v>14.603515832208195</c:v>
                </c:pt>
                <c:pt idx="263">
                  <c:v>14.720343958865861</c:v>
                </c:pt>
                <c:pt idx="264">
                  <c:v>14.867547398454519</c:v>
                </c:pt>
                <c:pt idx="265">
                  <c:v>14.941885135446791</c:v>
                </c:pt>
                <c:pt idx="266">
                  <c:v>15.07636210166581</c:v>
                </c:pt>
                <c:pt idx="267">
                  <c:v>15.227125722682468</c:v>
                </c:pt>
                <c:pt idx="268">
                  <c:v>15.333715602741243</c:v>
                </c:pt>
                <c:pt idx="269">
                  <c:v>15.257047024727537</c:v>
                </c:pt>
                <c:pt idx="270">
                  <c:v>15.165504742579172</c:v>
                </c:pt>
                <c:pt idx="271">
                  <c:v>15.120008228351434</c:v>
                </c:pt>
                <c:pt idx="272">
                  <c:v>15.225848285949892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'$_CPI'!$F$2</c:f>
              <c:strCache>
                <c:ptCount val="1"/>
                <c:pt idx="0">
                  <c:v>Динамика обменного курса UAH/USD (01.01.97) = 1</c:v>
                </c:pt>
              </c:strCache>
            </c:strRef>
          </c:tx>
          <c:marker>
            <c:symbol val="none"/>
          </c:marker>
          <c:cat>
            <c:numRef>
              <c:f>'$_CPI'!$A$3:$A$275</c:f>
              <c:numCache>
                <c:formatCode>mm/yy</c:formatCode>
                <c:ptCount val="273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39973</c:v>
                </c:pt>
                <c:pt idx="150">
                  <c:v>40003</c:v>
                </c:pt>
                <c:pt idx="151">
                  <c:v>40034</c:v>
                </c:pt>
                <c:pt idx="152">
                  <c:v>40065</c:v>
                </c:pt>
                <c:pt idx="153">
                  <c:v>40096</c:v>
                </c:pt>
                <c:pt idx="154">
                  <c:v>40127</c:v>
                </c:pt>
                <c:pt idx="155">
                  <c:v>40157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40524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  <c:pt idx="243">
                  <c:v>42826</c:v>
                </c:pt>
                <c:pt idx="244">
                  <c:v>42856</c:v>
                </c:pt>
                <c:pt idx="245">
                  <c:v>42887</c:v>
                </c:pt>
                <c:pt idx="246">
                  <c:v>42917</c:v>
                </c:pt>
                <c:pt idx="247">
                  <c:v>42948</c:v>
                </c:pt>
                <c:pt idx="248">
                  <c:v>42979</c:v>
                </c:pt>
                <c:pt idx="249">
                  <c:v>43009</c:v>
                </c:pt>
                <c:pt idx="250">
                  <c:v>43040</c:v>
                </c:pt>
                <c:pt idx="251">
                  <c:v>43070</c:v>
                </c:pt>
                <c:pt idx="252">
                  <c:v>43101</c:v>
                </c:pt>
                <c:pt idx="253">
                  <c:v>43132</c:v>
                </c:pt>
                <c:pt idx="254">
                  <c:v>43160</c:v>
                </c:pt>
                <c:pt idx="255">
                  <c:v>43191</c:v>
                </c:pt>
                <c:pt idx="256">
                  <c:v>43221</c:v>
                </c:pt>
                <c:pt idx="257">
                  <c:v>43252</c:v>
                </c:pt>
                <c:pt idx="258">
                  <c:v>43282</c:v>
                </c:pt>
                <c:pt idx="259">
                  <c:v>43313</c:v>
                </c:pt>
                <c:pt idx="260">
                  <c:v>43344</c:v>
                </c:pt>
                <c:pt idx="261">
                  <c:v>43374</c:v>
                </c:pt>
                <c:pt idx="262">
                  <c:v>43405</c:v>
                </c:pt>
                <c:pt idx="263">
                  <c:v>43435</c:v>
                </c:pt>
                <c:pt idx="264">
                  <c:v>43466</c:v>
                </c:pt>
                <c:pt idx="265">
                  <c:v>43497</c:v>
                </c:pt>
                <c:pt idx="266">
                  <c:v>43525</c:v>
                </c:pt>
                <c:pt idx="267">
                  <c:v>43556</c:v>
                </c:pt>
                <c:pt idx="268">
                  <c:v>43586</c:v>
                </c:pt>
                <c:pt idx="269">
                  <c:v>43617</c:v>
                </c:pt>
                <c:pt idx="270">
                  <c:v>43647</c:v>
                </c:pt>
                <c:pt idx="271">
                  <c:v>43678</c:v>
                </c:pt>
                <c:pt idx="272">
                  <c:v>43709</c:v>
                </c:pt>
              </c:numCache>
            </c:numRef>
          </c:cat>
          <c:val>
            <c:numRef>
              <c:f>'$_CPI'!$F$3:$F$275</c:f>
              <c:numCache>
                <c:formatCode>General</c:formatCode>
                <c:ptCount val="273"/>
                <c:pt idx="0">
                  <c:v>1</c:v>
                </c:pt>
                <c:pt idx="1">
                  <c:v>0.97711548696114947</c:v>
                </c:pt>
                <c:pt idx="2">
                  <c:v>0.98456625864821723</c:v>
                </c:pt>
                <c:pt idx="3">
                  <c:v>0.97977647684938796</c:v>
                </c:pt>
                <c:pt idx="4">
                  <c:v>0.98988823842469409</c:v>
                </c:pt>
                <c:pt idx="5">
                  <c:v>0.98829164449175089</c:v>
                </c:pt>
                <c:pt idx="6">
                  <c:v>0.98829164449175089</c:v>
                </c:pt>
                <c:pt idx="7">
                  <c:v>0.98829164449175089</c:v>
                </c:pt>
                <c:pt idx="8">
                  <c:v>0.99414582224587555</c:v>
                </c:pt>
                <c:pt idx="9">
                  <c:v>0.99787120808940921</c:v>
                </c:pt>
                <c:pt idx="10">
                  <c:v>1.0047897817988292</c:v>
                </c:pt>
                <c:pt idx="11">
                  <c:v>1.0106439595529537</c:v>
                </c:pt>
                <c:pt idx="12">
                  <c:v>1.0269824374667376</c:v>
                </c:pt>
                <c:pt idx="13">
                  <c:v>1.0749866950505589</c:v>
                </c:pt>
                <c:pt idx="14">
                  <c:v>1.0847791378392762</c:v>
                </c:pt>
                <c:pt idx="15">
                  <c:v>1.0862160723789249</c:v>
                </c:pt>
                <c:pt idx="16">
                  <c:v>1.0948908994145821</c:v>
                </c:pt>
                <c:pt idx="17">
                  <c:v>1.0981905268759977</c:v>
                </c:pt>
                <c:pt idx="18">
                  <c:v>1.1358169238956892</c:v>
                </c:pt>
                <c:pt idx="19">
                  <c:v>1.1974454497072911</c:v>
                </c:pt>
                <c:pt idx="20">
                  <c:v>1.8094731240021287</c:v>
                </c:pt>
                <c:pt idx="21">
                  <c:v>1.8241085683874403</c:v>
                </c:pt>
                <c:pt idx="22">
                  <c:v>1.8238424693986164</c:v>
                </c:pt>
                <c:pt idx="23">
                  <c:v>1.8238424693986164</c:v>
                </c:pt>
                <c:pt idx="24">
                  <c:v>1.8238424693986164</c:v>
                </c:pt>
                <c:pt idx="25">
                  <c:v>1.9175093134646088</c:v>
                </c:pt>
                <c:pt idx="26">
                  <c:v>2.0945183608302287</c:v>
                </c:pt>
                <c:pt idx="27">
                  <c:v>2.0885577434805747</c:v>
                </c:pt>
                <c:pt idx="28">
                  <c:v>2.0894092602448113</c:v>
                </c:pt>
                <c:pt idx="29">
                  <c:v>2.1015965939329431</c:v>
                </c:pt>
                <c:pt idx="30">
                  <c:v>2.2712080894092601</c:v>
                </c:pt>
                <c:pt idx="31">
                  <c:v>2.331559340074508</c:v>
                </c:pt>
                <c:pt idx="32">
                  <c:v>2.3787653006918577</c:v>
                </c:pt>
                <c:pt idx="33">
                  <c:v>2.4</c:v>
                </c:pt>
                <c:pt idx="34">
                  <c:v>2.5051091005854174</c:v>
                </c:pt>
                <c:pt idx="35">
                  <c:v>2.776104310803619</c:v>
                </c:pt>
                <c:pt idx="36">
                  <c:v>2.9140500266098988</c:v>
                </c:pt>
                <c:pt idx="37">
                  <c:v>2.9257583821181479</c:v>
                </c:pt>
                <c:pt idx="38">
                  <c:v>2.8885577434805749</c:v>
                </c:pt>
                <c:pt idx="39">
                  <c:v>2.8754656732304413</c:v>
                </c:pt>
                <c:pt idx="40">
                  <c:v>2.8815327301756257</c:v>
                </c:pt>
                <c:pt idx="41">
                  <c:v>2.8939861628525807</c:v>
                </c:pt>
                <c:pt idx="42">
                  <c:v>2.8944651410324642</c:v>
                </c:pt>
                <c:pt idx="43">
                  <c:v>2.8943587014369347</c:v>
                </c:pt>
                <c:pt idx="44">
                  <c:v>2.894997339010112</c:v>
                </c:pt>
                <c:pt idx="45">
                  <c:v>2.8935071846726985</c:v>
                </c:pt>
                <c:pt idx="46">
                  <c:v>2.8934007450771682</c:v>
                </c:pt>
                <c:pt idx="47">
                  <c:v>2.8922299095263444</c:v>
                </c:pt>
                <c:pt idx="48">
                  <c:v>2.8901543374135175</c:v>
                </c:pt>
                <c:pt idx="49">
                  <c:v>2.8891963810537518</c:v>
                </c:pt>
                <c:pt idx="50">
                  <c:v>2.8840872804683344</c:v>
                </c:pt>
                <c:pt idx="51">
                  <c:v>2.8822778073443325</c:v>
                </c:pt>
                <c:pt idx="52">
                  <c:v>2.8819584885577432</c:v>
                </c:pt>
                <c:pt idx="53">
                  <c:v>2.8647152740819584</c:v>
                </c:pt>
                <c:pt idx="54">
                  <c:v>2.8491218733368817</c:v>
                </c:pt>
                <c:pt idx="55">
                  <c:v>2.8421500798296964</c:v>
                </c:pt>
                <c:pt idx="56">
                  <c:v>2.8372006386375732</c:v>
                </c:pt>
                <c:pt idx="57">
                  <c:v>2.8172964342735498</c:v>
                </c:pt>
                <c:pt idx="58">
                  <c:v>2.8116551357104838</c:v>
                </c:pt>
                <c:pt idx="59">
                  <c:v>2.8198509845662589</c:v>
                </c:pt>
                <c:pt idx="60">
                  <c:v>2.8318254390633317</c:v>
                </c:pt>
                <c:pt idx="61">
                  <c:v>2.832091538052155</c:v>
                </c:pt>
                <c:pt idx="62">
                  <c:v>2.8323576370409791</c:v>
                </c:pt>
                <c:pt idx="63">
                  <c:v>2.8350186269292181</c:v>
                </c:pt>
                <c:pt idx="64">
                  <c:v>2.8362426822778075</c:v>
                </c:pt>
                <c:pt idx="65">
                  <c:v>2.8359765832889834</c:v>
                </c:pt>
                <c:pt idx="66">
                  <c:v>2.8360830228845129</c:v>
                </c:pt>
                <c:pt idx="67">
                  <c:v>2.8362426822778075</c:v>
                </c:pt>
                <c:pt idx="68">
                  <c:v>2.836349121873337</c:v>
                </c:pt>
                <c:pt idx="69">
                  <c:v>2.8367216604576901</c:v>
                </c:pt>
                <c:pt idx="70">
                  <c:v>2.8372538584353379</c:v>
                </c:pt>
                <c:pt idx="71">
                  <c:v>2.8378924960085152</c:v>
                </c:pt>
                <c:pt idx="72">
                  <c:v>2.8381585949973389</c:v>
                </c:pt>
                <c:pt idx="73">
                  <c:v>2.8390101117615756</c:v>
                </c:pt>
                <c:pt idx="74">
                  <c:v>2.8390101117615756</c:v>
                </c:pt>
                <c:pt idx="75">
                  <c:v>2.8385843533794572</c:v>
                </c:pt>
                <c:pt idx="76">
                  <c:v>2.8382118147951032</c:v>
                </c:pt>
                <c:pt idx="77">
                  <c:v>2.8381053751995742</c:v>
                </c:pt>
                <c:pt idx="78">
                  <c:v>2.8375731772219264</c:v>
                </c:pt>
                <c:pt idx="79">
                  <c:v>2.8374135178286322</c:v>
                </c:pt>
                <c:pt idx="80">
                  <c:v>2.8374135178286322</c:v>
                </c:pt>
                <c:pt idx="81">
                  <c:v>2.837626397019692</c:v>
                </c:pt>
                <c:pt idx="82">
                  <c:v>2.8376796168174563</c:v>
                </c:pt>
                <c:pt idx="83">
                  <c:v>2.8374135178286322</c:v>
                </c:pt>
                <c:pt idx="84">
                  <c:v>2.8372006386375732</c:v>
                </c:pt>
                <c:pt idx="85">
                  <c:v>2.8365620010643959</c:v>
                </c:pt>
                <c:pt idx="86">
                  <c:v>2.8362426822778075</c:v>
                </c:pt>
                <c:pt idx="87">
                  <c:v>2.8359233634912191</c:v>
                </c:pt>
                <c:pt idx="88">
                  <c:v>2.8339542309739225</c:v>
                </c:pt>
                <c:pt idx="89">
                  <c:v>2.8316657796700375</c:v>
                </c:pt>
                <c:pt idx="90">
                  <c:v>2.8291644491750931</c:v>
                </c:pt>
                <c:pt idx="91">
                  <c:v>2.826822778073443</c:v>
                </c:pt>
                <c:pt idx="92">
                  <c:v>2.8247472059606173</c:v>
                </c:pt>
                <c:pt idx="93">
                  <c:v>2.8241085683874401</c:v>
                </c:pt>
                <c:pt idx="94">
                  <c:v>2.8239489089941459</c:v>
                </c:pt>
                <c:pt idx="95">
                  <c:v>2.8235231506120275</c:v>
                </c:pt>
                <c:pt idx="96">
                  <c:v>2.8226184140500266</c:v>
                </c:pt>
                <c:pt idx="97">
                  <c:v>2.8201170835550822</c:v>
                </c:pt>
                <c:pt idx="98">
                  <c:v>2.8104310803618948</c:v>
                </c:pt>
                <c:pt idx="99">
                  <c:v>2.687599787120809</c:v>
                </c:pt>
                <c:pt idx="100">
                  <c:v>2.687599787120809</c:v>
                </c:pt>
                <c:pt idx="101">
                  <c:v>2.687599787120809</c:v>
                </c:pt>
                <c:pt idx="102">
                  <c:v>2.687599787120809</c:v>
                </c:pt>
                <c:pt idx="103">
                  <c:v>2.687599787120809</c:v>
                </c:pt>
                <c:pt idx="104">
                  <c:v>2.687599787120809</c:v>
                </c:pt>
                <c:pt idx="105">
                  <c:v>2.687599787120809</c:v>
                </c:pt>
                <c:pt idx="106">
                  <c:v>2.687599787120809</c:v>
                </c:pt>
                <c:pt idx="107">
                  <c:v>2.687599787120809</c:v>
                </c:pt>
                <c:pt idx="108">
                  <c:v>2.687599787120809</c:v>
                </c:pt>
                <c:pt idx="109">
                  <c:v>2.687599787120809</c:v>
                </c:pt>
                <c:pt idx="110">
                  <c:v>2.687599787120809</c:v>
                </c:pt>
                <c:pt idx="111">
                  <c:v>2.687599787120809</c:v>
                </c:pt>
                <c:pt idx="112">
                  <c:v>2.687599787120809</c:v>
                </c:pt>
                <c:pt idx="113">
                  <c:v>2.687599787120809</c:v>
                </c:pt>
                <c:pt idx="114">
                  <c:v>2.687599787120809</c:v>
                </c:pt>
                <c:pt idx="115">
                  <c:v>2.687599787120809</c:v>
                </c:pt>
                <c:pt idx="116">
                  <c:v>2.687599787120809</c:v>
                </c:pt>
                <c:pt idx="117">
                  <c:v>2.687599787120809</c:v>
                </c:pt>
                <c:pt idx="118">
                  <c:v>2.687599787120809</c:v>
                </c:pt>
                <c:pt idx="119">
                  <c:v>2.687599787120809</c:v>
                </c:pt>
                <c:pt idx="120">
                  <c:v>2.687599787120809</c:v>
                </c:pt>
                <c:pt idx="121">
                  <c:v>2.687599787120809</c:v>
                </c:pt>
                <c:pt idx="122">
                  <c:v>2.687599787120809</c:v>
                </c:pt>
                <c:pt idx="123">
                  <c:v>2.687599787120809</c:v>
                </c:pt>
                <c:pt idx="124">
                  <c:v>2.687599787120809</c:v>
                </c:pt>
                <c:pt idx="125">
                  <c:v>2.687599787120809</c:v>
                </c:pt>
                <c:pt idx="126">
                  <c:v>2.687599787120809</c:v>
                </c:pt>
                <c:pt idx="127">
                  <c:v>2.687599787120809</c:v>
                </c:pt>
                <c:pt idx="128">
                  <c:v>2.687599787120809</c:v>
                </c:pt>
                <c:pt idx="129">
                  <c:v>2.687599787120809</c:v>
                </c:pt>
                <c:pt idx="130">
                  <c:v>2.687599787120809</c:v>
                </c:pt>
                <c:pt idx="131">
                  <c:v>2.687599787120809</c:v>
                </c:pt>
                <c:pt idx="132">
                  <c:v>2.687599787120809</c:v>
                </c:pt>
                <c:pt idx="133">
                  <c:v>2.687599787120809</c:v>
                </c:pt>
                <c:pt idx="134">
                  <c:v>2.687599787120809</c:v>
                </c:pt>
                <c:pt idx="135">
                  <c:v>2.687599787120809</c:v>
                </c:pt>
                <c:pt idx="136">
                  <c:v>2.5822245875465675</c:v>
                </c:pt>
                <c:pt idx="137">
                  <c:v>2.5805747738158598</c:v>
                </c:pt>
                <c:pt idx="138">
                  <c:v>2.5785524215007984</c:v>
                </c:pt>
                <c:pt idx="139">
                  <c:v>2.5788717402873869</c:v>
                </c:pt>
                <c:pt idx="140">
                  <c:v>2.5870143693453964</c:v>
                </c:pt>
                <c:pt idx="141">
                  <c:v>3.0656732304417242</c:v>
                </c:pt>
                <c:pt idx="142">
                  <c:v>3.5879723257051621</c:v>
                </c:pt>
                <c:pt idx="143">
                  <c:v>4.0979244278871745</c:v>
                </c:pt>
                <c:pt idx="144">
                  <c:v>4.0979244278871745</c:v>
                </c:pt>
                <c:pt idx="145">
                  <c:v>4.0979244278871745</c:v>
                </c:pt>
                <c:pt idx="146">
                  <c:v>4.0979244278871745</c:v>
                </c:pt>
                <c:pt idx="147">
                  <c:v>4.0979244278871745</c:v>
                </c:pt>
                <c:pt idx="148">
                  <c:v>4.0553485896753596</c:v>
                </c:pt>
                <c:pt idx="149">
                  <c:v>4.0608302288451306</c:v>
                </c:pt>
                <c:pt idx="150">
                  <c:v>4.0968600319318789</c:v>
                </c:pt>
                <c:pt idx="151">
                  <c:v>4.251729643427355</c:v>
                </c:pt>
                <c:pt idx="152">
                  <c:v>4.2629058009579559</c:v>
                </c:pt>
                <c:pt idx="153">
                  <c:v>4.2575838211814796</c:v>
                </c:pt>
                <c:pt idx="154">
                  <c:v>4.2474188398084092</c:v>
                </c:pt>
                <c:pt idx="155">
                  <c:v>4.2496008515167647</c:v>
                </c:pt>
                <c:pt idx="156">
                  <c:v>4.2582224587546573</c:v>
                </c:pt>
                <c:pt idx="157">
                  <c:v>4.2522618414050024</c:v>
                </c:pt>
                <c:pt idx="158">
                  <c:v>4.2176689728579033</c:v>
                </c:pt>
                <c:pt idx="159">
                  <c:v>4.2181479510377864</c:v>
                </c:pt>
                <c:pt idx="160">
                  <c:v>4.2177221926556676</c:v>
                </c:pt>
                <c:pt idx="161">
                  <c:v>4.2080894092602446</c:v>
                </c:pt>
                <c:pt idx="162">
                  <c:v>4.2007450771687065</c:v>
                </c:pt>
                <c:pt idx="163">
                  <c:v>4.196966471527408</c:v>
                </c:pt>
                <c:pt idx="164">
                  <c:v>4.2115486961149546</c:v>
                </c:pt>
                <c:pt idx="165">
                  <c:v>4.2105375199574242</c:v>
                </c:pt>
                <c:pt idx="166">
                  <c:v>4.2245875465673226</c:v>
                </c:pt>
                <c:pt idx="167">
                  <c:v>4.2372006386375736</c:v>
                </c:pt>
                <c:pt idx="168">
                  <c:v>4.2256519425226182</c:v>
                </c:pt>
                <c:pt idx="169">
                  <c:v>4.2207025013304946</c:v>
                </c:pt>
                <c:pt idx="170">
                  <c:v>4.2362959020755717</c:v>
                </c:pt>
                <c:pt idx="171">
                  <c:v>4.2391697711548693</c:v>
                </c:pt>
                <c:pt idx="172">
                  <c:v>4.2446194784459816</c:v>
                </c:pt>
                <c:pt idx="173">
                  <c:v>4.2433209153805214</c:v>
                </c:pt>
                <c:pt idx="174">
                  <c:v>4.2422691857370944</c:v>
                </c:pt>
                <c:pt idx="175">
                  <c:v>4.2422032996274615</c:v>
                </c:pt>
                <c:pt idx="176">
                  <c:v>4.2431201315980465</c:v>
                </c:pt>
                <c:pt idx="177">
                  <c:v>4.2440837324818146</c:v>
                </c:pt>
                <c:pt idx="178">
                  <c:v>4.2489525376167219</c:v>
                </c:pt>
                <c:pt idx="179">
                  <c:v>4.2521299488627138</c:v>
                </c:pt>
                <c:pt idx="180">
                  <c:v>4.2521021820117086</c:v>
                </c:pt>
                <c:pt idx="181">
                  <c:v>4.2505055880787657</c:v>
                </c:pt>
                <c:pt idx="182">
                  <c:v>4.2505055880787657</c:v>
                </c:pt>
                <c:pt idx="183">
                  <c:v>4.2522086216072372</c:v>
                </c:pt>
                <c:pt idx="184">
                  <c:v>4.2535923363491221</c:v>
                </c:pt>
                <c:pt idx="185">
                  <c:v>4.2535923363491221</c:v>
                </c:pt>
                <c:pt idx="186">
                  <c:v>4.2538584353379463</c:v>
                </c:pt>
                <c:pt idx="187">
                  <c:v>4.2538584353379463</c:v>
                </c:pt>
                <c:pt idx="188">
                  <c:v>4.2538584353379463</c:v>
                </c:pt>
                <c:pt idx="189">
                  <c:v>4.2538584353379463</c:v>
                </c:pt>
                <c:pt idx="190">
                  <c:v>4.2538584353379463</c:v>
                </c:pt>
                <c:pt idx="191">
                  <c:v>4.2538584353379463</c:v>
                </c:pt>
                <c:pt idx="192">
                  <c:v>4.2538584353379463</c:v>
                </c:pt>
                <c:pt idx="193">
                  <c:v>4.2538584353379463</c:v>
                </c:pt>
                <c:pt idx="194">
                  <c:v>4.2538584353379463</c:v>
                </c:pt>
                <c:pt idx="195">
                  <c:v>4.2538584353379463</c:v>
                </c:pt>
                <c:pt idx="196">
                  <c:v>4.2538584353379463</c:v>
                </c:pt>
                <c:pt idx="197">
                  <c:v>4.2538584353379463</c:v>
                </c:pt>
                <c:pt idx="198">
                  <c:v>4.2538584353379463</c:v>
                </c:pt>
                <c:pt idx="199">
                  <c:v>4.2538584353379463</c:v>
                </c:pt>
                <c:pt idx="200">
                  <c:v>4.2538584353379463</c:v>
                </c:pt>
                <c:pt idx="201">
                  <c:v>4.2538584353379463</c:v>
                </c:pt>
                <c:pt idx="202">
                  <c:v>4.2538584353379463</c:v>
                </c:pt>
                <c:pt idx="203">
                  <c:v>4.2538584353379463</c:v>
                </c:pt>
                <c:pt idx="204">
                  <c:v>4.2538584353379463</c:v>
                </c:pt>
                <c:pt idx="205">
                  <c:v>5.314688664183076</c:v>
                </c:pt>
                <c:pt idx="206">
                  <c:v>5.8531665779670039</c:v>
                </c:pt>
                <c:pt idx="207">
                  <c:v>6.2426822778073445</c:v>
                </c:pt>
                <c:pt idx="208">
                  <c:v>6.2480042575838217</c:v>
                </c:pt>
                <c:pt idx="209">
                  <c:v>6.2722182011708361</c:v>
                </c:pt>
                <c:pt idx="210">
                  <c:v>6.2722182011708361</c:v>
                </c:pt>
                <c:pt idx="211">
                  <c:v>6.8947408195848858</c:v>
                </c:pt>
                <c:pt idx="212">
                  <c:v>6.8947408195848858</c:v>
                </c:pt>
                <c:pt idx="213">
                  <c:v>6.892336349121873</c:v>
                </c:pt>
                <c:pt idx="214">
                  <c:v>7.9719531665779675</c:v>
                </c:pt>
                <c:pt idx="215">
                  <c:v>8.3920111761575313</c:v>
                </c:pt>
                <c:pt idx="216">
                  <c:v>8.599157530601385</c:v>
                </c:pt>
                <c:pt idx="217">
                  <c:v>14.775476317189995</c:v>
                </c:pt>
                <c:pt idx="218">
                  <c:v>12.480757317722194</c:v>
                </c:pt>
                <c:pt idx="219">
                  <c:v>11.20108142629058</c:v>
                </c:pt>
                <c:pt idx="220">
                  <c:v>11.201823842469398</c:v>
                </c:pt>
                <c:pt idx="221">
                  <c:v>11.178935071846727</c:v>
                </c:pt>
                <c:pt idx="222">
                  <c:v>11.501742948376798</c:v>
                </c:pt>
                <c:pt idx="223">
                  <c:v>11.604799893560404</c:v>
                </c:pt>
                <c:pt idx="224">
                  <c:v>11.333494411921233</c:v>
                </c:pt>
                <c:pt idx="225">
                  <c:v>12.23721500798297</c:v>
                </c:pt>
                <c:pt idx="226">
                  <c:v>12.745122937732837</c:v>
                </c:pt>
                <c:pt idx="227">
                  <c:v>12.77310643959553</c:v>
                </c:pt>
                <c:pt idx="228">
                  <c:v>13.385731240021288</c:v>
                </c:pt>
                <c:pt idx="229">
                  <c:v>14.398291112293773</c:v>
                </c:pt>
                <c:pt idx="230">
                  <c:v>13.953196381053752</c:v>
                </c:pt>
                <c:pt idx="231">
                  <c:v>13.404219265566791</c:v>
                </c:pt>
                <c:pt idx="232">
                  <c:v>13.380328366152208</c:v>
                </c:pt>
                <c:pt idx="233">
                  <c:v>13.213630654603513</c:v>
                </c:pt>
                <c:pt idx="234">
                  <c:v>13.197551889302821</c:v>
                </c:pt>
                <c:pt idx="235">
                  <c:v>13.652048962213945</c:v>
                </c:pt>
                <c:pt idx="236">
                  <c:v>13.790260777009047</c:v>
                </c:pt>
                <c:pt idx="237">
                  <c:v>13.588451303885044</c:v>
                </c:pt>
                <c:pt idx="238">
                  <c:v>13.623895689196381</c:v>
                </c:pt>
                <c:pt idx="239">
                  <c:v>14.470919638105375</c:v>
                </c:pt>
                <c:pt idx="240">
                  <c:v>14.470919638105375</c:v>
                </c:pt>
                <c:pt idx="241">
                  <c:v>14.411673762639701</c:v>
                </c:pt>
                <c:pt idx="242">
                  <c:v>14.456473656200107</c:v>
                </c:pt>
                <c:pt idx="243">
                  <c:v>14.356603512506652</c:v>
                </c:pt>
                <c:pt idx="244">
                  <c:v>14.130629590207556</c:v>
                </c:pt>
                <c:pt idx="245">
                  <c:v>14.033877594465141</c:v>
                </c:pt>
                <c:pt idx="246">
                  <c:v>13.889831825439064</c:v>
                </c:pt>
                <c:pt idx="247">
                  <c:v>13.674271953166578</c:v>
                </c:pt>
                <c:pt idx="248">
                  <c:v>14.114472591804152</c:v>
                </c:pt>
                <c:pt idx="249">
                  <c:v>14.278547099521022</c:v>
                </c:pt>
                <c:pt idx="250">
                  <c:v>14.295912187333688</c:v>
                </c:pt>
                <c:pt idx="251">
                  <c:v>14.452287919105908</c:v>
                </c:pt>
                <c:pt idx="252">
                  <c:v>14.937319318786587</c:v>
                </c:pt>
                <c:pt idx="253">
                  <c:v>14.582224587546566</c:v>
                </c:pt>
                <c:pt idx="254">
                  <c:v>14.265841405002661</c:v>
                </c:pt>
                <c:pt idx="255">
                  <c:v>14.126393294305483</c:v>
                </c:pt>
                <c:pt idx="256">
                  <c:v>13.959577967003725</c:v>
                </c:pt>
                <c:pt idx="257">
                  <c:v>13.902772751463544</c:v>
                </c:pt>
                <c:pt idx="258">
                  <c:v>13.937823310271421</c:v>
                </c:pt>
                <c:pt idx="259">
                  <c:v>14.346780202235232</c:v>
                </c:pt>
                <c:pt idx="260">
                  <c:v>15.05041883980841</c:v>
                </c:pt>
                <c:pt idx="261">
                  <c:v>15.045200106439596</c:v>
                </c:pt>
                <c:pt idx="262">
                  <c:v>14.964785524215008</c:v>
                </c:pt>
                <c:pt idx="263">
                  <c:v>15.109596593932944</c:v>
                </c:pt>
                <c:pt idx="264">
                  <c:v>14.7356381053752</c:v>
                </c:pt>
                <c:pt idx="265">
                  <c:v>14.763682810005323</c:v>
                </c:pt>
                <c:pt idx="266">
                  <c:v>14.480629590207556</c:v>
                </c:pt>
                <c:pt idx="267">
                  <c:v>14.166752527940394</c:v>
                </c:pt>
                <c:pt idx="268">
                  <c:v>14.301529004789781</c:v>
                </c:pt>
                <c:pt idx="269">
                  <c:v>13.931846194784459</c:v>
                </c:pt>
                <c:pt idx="270">
                  <c:v>13.315995210218201</c:v>
                </c:pt>
                <c:pt idx="271">
                  <c:v>13.428578499201704</c:v>
                </c:pt>
                <c:pt idx="272">
                  <c:v>12.877846726982437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'$_CPI'!$G$2</c:f>
              <c:strCache>
                <c:ptCount val="1"/>
                <c:pt idx="0">
                  <c:v>Динамика цен товаропроизводителей WPI (01.01.97) = 1</c:v>
                </c:pt>
              </c:strCache>
            </c:strRef>
          </c:tx>
          <c:spPr>
            <a:ln>
              <a:solidFill>
                <a:srgbClr val="C00000"/>
              </a:solidFill>
              <a:prstDash val="sysDot"/>
            </a:ln>
          </c:spPr>
          <c:marker>
            <c:symbol val="none"/>
          </c:marker>
          <c:cat>
            <c:numRef>
              <c:f>'$_CPI'!$A$3:$A$275</c:f>
              <c:numCache>
                <c:formatCode>mm/yy</c:formatCode>
                <c:ptCount val="273"/>
                <c:pt idx="0">
                  <c:v>35431</c:v>
                </c:pt>
                <c:pt idx="1">
                  <c:v>35462</c:v>
                </c:pt>
                <c:pt idx="2">
                  <c:v>35490</c:v>
                </c:pt>
                <c:pt idx="3">
                  <c:v>35521</c:v>
                </c:pt>
                <c:pt idx="4">
                  <c:v>35551</c:v>
                </c:pt>
                <c:pt idx="5">
                  <c:v>35582</c:v>
                </c:pt>
                <c:pt idx="6">
                  <c:v>35612</c:v>
                </c:pt>
                <c:pt idx="7">
                  <c:v>35643</c:v>
                </c:pt>
                <c:pt idx="8">
                  <c:v>35674</c:v>
                </c:pt>
                <c:pt idx="9">
                  <c:v>35704</c:v>
                </c:pt>
                <c:pt idx="10">
                  <c:v>35735</c:v>
                </c:pt>
                <c:pt idx="11">
                  <c:v>35765</c:v>
                </c:pt>
                <c:pt idx="12">
                  <c:v>35796</c:v>
                </c:pt>
                <c:pt idx="13">
                  <c:v>35827</c:v>
                </c:pt>
                <c:pt idx="14">
                  <c:v>35855</c:v>
                </c:pt>
                <c:pt idx="15">
                  <c:v>35886</c:v>
                </c:pt>
                <c:pt idx="16">
                  <c:v>35916</c:v>
                </c:pt>
                <c:pt idx="17">
                  <c:v>35947</c:v>
                </c:pt>
                <c:pt idx="18">
                  <c:v>35977</c:v>
                </c:pt>
                <c:pt idx="19">
                  <c:v>36008</c:v>
                </c:pt>
                <c:pt idx="20">
                  <c:v>36039</c:v>
                </c:pt>
                <c:pt idx="21">
                  <c:v>36069</c:v>
                </c:pt>
                <c:pt idx="22">
                  <c:v>36100</c:v>
                </c:pt>
                <c:pt idx="23">
                  <c:v>36130</c:v>
                </c:pt>
                <c:pt idx="24">
                  <c:v>36161</c:v>
                </c:pt>
                <c:pt idx="25">
                  <c:v>36192</c:v>
                </c:pt>
                <c:pt idx="26">
                  <c:v>36220</c:v>
                </c:pt>
                <c:pt idx="27">
                  <c:v>36251</c:v>
                </c:pt>
                <c:pt idx="28">
                  <c:v>36281</c:v>
                </c:pt>
                <c:pt idx="29">
                  <c:v>36312</c:v>
                </c:pt>
                <c:pt idx="30">
                  <c:v>36342</c:v>
                </c:pt>
                <c:pt idx="31">
                  <c:v>36373</c:v>
                </c:pt>
                <c:pt idx="32">
                  <c:v>36404</c:v>
                </c:pt>
                <c:pt idx="33">
                  <c:v>36434</c:v>
                </c:pt>
                <c:pt idx="34">
                  <c:v>36465</c:v>
                </c:pt>
                <c:pt idx="35">
                  <c:v>36495</c:v>
                </c:pt>
                <c:pt idx="36">
                  <c:v>36526</c:v>
                </c:pt>
                <c:pt idx="37">
                  <c:v>36557</c:v>
                </c:pt>
                <c:pt idx="38">
                  <c:v>36586</c:v>
                </c:pt>
                <c:pt idx="39">
                  <c:v>36617</c:v>
                </c:pt>
                <c:pt idx="40">
                  <c:v>36647</c:v>
                </c:pt>
                <c:pt idx="41">
                  <c:v>36678</c:v>
                </c:pt>
                <c:pt idx="42">
                  <c:v>36708</c:v>
                </c:pt>
                <c:pt idx="43">
                  <c:v>36739</c:v>
                </c:pt>
                <c:pt idx="44">
                  <c:v>36770</c:v>
                </c:pt>
                <c:pt idx="45">
                  <c:v>36800</c:v>
                </c:pt>
                <c:pt idx="46">
                  <c:v>36831</c:v>
                </c:pt>
                <c:pt idx="47">
                  <c:v>36861</c:v>
                </c:pt>
                <c:pt idx="48">
                  <c:v>36892</c:v>
                </c:pt>
                <c:pt idx="49">
                  <c:v>36923</c:v>
                </c:pt>
                <c:pt idx="50">
                  <c:v>36951</c:v>
                </c:pt>
                <c:pt idx="51">
                  <c:v>36982</c:v>
                </c:pt>
                <c:pt idx="52">
                  <c:v>37012</c:v>
                </c:pt>
                <c:pt idx="53">
                  <c:v>37043</c:v>
                </c:pt>
                <c:pt idx="54">
                  <c:v>37073</c:v>
                </c:pt>
                <c:pt idx="55">
                  <c:v>37104</c:v>
                </c:pt>
                <c:pt idx="56">
                  <c:v>37135</c:v>
                </c:pt>
                <c:pt idx="57">
                  <c:v>37165</c:v>
                </c:pt>
                <c:pt idx="58">
                  <c:v>37196</c:v>
                </c:pt>
                <c:pt idx="59">
                  <c:v>37226</c:v>
                </c:pt>
                <c:pt idx="60">
                  <c:v>37257</c:v>
                </c:pt>
                <c:pt idx="61">
                  <c:v>37288</c:v>
                </c:pt>
                <c:pt idx="62">
                  <c:v>37316</c:v>
                </c:pt>
                <c:pt idx="63">
                  <c:v>37347</c:v>
                </c:pt>
                <c:pt idx="64">
                  <c:v>37377</c:v>
                </c:pt>
                <c:pt idx="65">
                  <c:v>37408</c:v>
                </c:pt>
                <c:pt idx="66">
                  <c:v>37438</c:v>
                </c:pt>
                <c:pt idx="67">
                  <c:v>37469</c:v>
                </c:pt>
                <c:pt idx="68">
                  <c:v>37500</c:v>
                </c:pt>
                <c:pt idx="69">
                  <c:v>37530</c:v>
                </c:pt>
                <c:pt idx="70">
                  <c:v>37561</c:v>
                </c:pt>
                <c:pt idx="71">
                  <c:v>37591</c:v>
                </c:pt>
                <c:pt idx="72">
                  <c:v>37622</c:v>
                </c:pt>
                <c:pt idx="73">
                  <c:v>37653</c:v>
                </c:pt>
                <c:pt idx="74">
                  <c:v>37681</c:v>
                </c:pt>
                <c:pt idx="75">
                  <c:v>37712</c:v>
                </c:pt>
                <c:pt idx="76">
                  <c:v>37742</c:v>
                </c:pt>
                <c:pt idx="77">
                  <c:v>37773</c:v>
                </c:pt>
                <c:pt idx="78">
                  <c:v>37803</c:v>
                </c:pt>
                <c:pt idx="79">
                  <c:v>37834</c:v>
                </c:pt>
                <c:pt idx="80">
                  <c:v>37865</c:v>
                </c:pt>
                <c:pt idx="81">
                  <c:v>37895</c:v>
                </c:pt>
                <c:pt idx="82">
                  <c:v>37926</c:v>
                </c:pt>
                <c:pt idx="83">
                  <c:v>37956</c:v>
                </c:pt>
                <c:pt idx="84">
                  <c:v>37987</c:v>
                </c:pt>
                <c:pt idx="85">
                  <c:v>38018</c:v>
                </c:pt>
                <c:pt idx="86">
                  <c:v>38047</c:v>
                </c:pt>
                <c:pt idx="87">
                  <c:v>38078</c:v>
                </c:pt>
                <c:pt idx="88">
                  <c:v>38108</c:v>
                </c:pt>
                <c:pt idx="89">
                  <c:v>38139</c:v>
                </c:pt>
                <c:pt idx="90">
                  <c:v>38169</c:v>
                </c:pt>
                <c:pt idx="91">
                  <c:v>38200</c:v>
                </c:pt>
                <c:pt idx="92">
                  <c:v>38231</c:v>
                </c:pt>
                <c:pt idx="93">
                  <c:v>38261</c:v>
                </c:pt>
                <c:pt idx="94">
                  <c:v>38292</c:v>
                </c:pt>
                <c:pt idx="95">
                  <c:v>38322</c:v>
                </c:pt>
                <c:pt idx="96">
                  <c:v>38353</c:v>
                </c:pt>
                <c:pt idx="97">
                  <c:v>38384</c:v>
                </c:pt>
                <c:pt idx="98">
                  <c:v>38412</c:v>
                </c:pt>
                <c:pt idx="99">
                  <c:v>38443</c:v>
                </c:pt>
                <c:pt idx="100">
                  <c:v>38473</c:v>
                </c:pt>
                <c:pt idx="101">
                  <c:v>38504</c:v>
                </c:pt>
                <c:pt idx="102">
                  <c:v>38534</c:v>
                </c:pt>
                <c:pt idx="103">
                  <c:v>38565</c:v>
                </c:pt>
                <c:pt idx="104">
                  <c:v>38596</c:v>
                </c:pt>
                <c:pt idx="105">
                  <c:v>38626</c:v>
                </c:pt>
                <c:pt idx="106">
                  <c:v>38657</c:v>
                </c:pt>
                <c:pt idx="107">
                  <c:v>38687</c:v>
                </c:pt>
                <c:pt idx="108">
                  <c:v>38718</c:v>
                </c:pt>
                <c:pt idx="109">
                  <c:v>38749</c:v>
                </c:pt>
                <c:pt idx="110">
                  <c:v>38777</c:v>
                </c:pt>
                <c:pt idx="111">
                  <c:v>38808</c:v>
                </c:pt>
                <c:pt idx="112">
                  <c:v>38838</c:v>
                </c:pt>
                <c:pt idx="113">
                  <c:v>38869</c:v>
                </c:pt>
                <c:pt idx="114">
                  <c:v>38899</c:v>
                </c:pt>
                <c:pt idx="115">
                  <c:v>38930</c:v>
                </c:pt>
                <c:pt idx="116">
                  <c:v>38961</c:v>
                </c:pt>
                <c:pt idx="117">
                  <c:v>38991</c:v>
                </c:pt>
                <c:pt idx="118">
                  <c:v>39022</c:v>
                </c:pt>
                <c:pt idx="119">
                  <c:v>39052</c:v>
                </c:pt>
                <c:pt idx="120">
                  <c:v>39083</c:v>
                </c:pt>
                <c:pt idx="121">
                  <c:v>39114</c:v>
                </c:pt>
                <c:pt idx="122">
                  <c:v>39142</c:v>
                </c:pt>
                <c:pt idx="123">
                  <c:v>39173</c:v>
                </c:pt>
                <c:pt idx="124">
                  <c:v>39203</c:v>
                </c:pt>
                <c:pt idx="125">
                  <c:v>39234</c:v>
                </c:pt>
                <c:pt idx="126">
                  <c:v>39264</c:v>
                </c:pt>
                <c:pt idx="127">
                  <c:v>39295</c:v>
                </c:pt>
                <c:pt idx="128">
                  <c:v>39326</c:v>
                </c:pt>
                <c:pt idx="129">
                  <c:v>39356</c:v>
                </c:pt>
                <c:pt idx="130">
                  <c:v>39387</c:v>
                </c:pt>
                <c:pt idx="131">
                  <c:v>39417</c:v>
                </c:pt>
                <c:pt idx="132">
                  <c:v>39448</c:v>
                </c:pt>
                <c:pt idx="133">
                  <c:v>39479</c:v>
                </c:pt>
                <c:pt idx="134">
                  <c:v>39508</c:v>
                </c:pt>
                <c:pt idx="135">
                  <c:v>39539</c:v>
                </c:pt>
                <c:pt idx="136">
                  <c:v>39569</c:v>
                </c:pt>
                <c:pt idx="137">
                  <c:v>39600</c:v>
                </c:pt>
                <c:pt idx="138">
                  <c:v>39630</c:v>
                </c:pt>
                <c:pt idx="139">
                  <c:v>39661</c:v>
                </c:pt>
                <c:pt idx="140">
                  <c:v>39692</c:v>
                </c:pt>
                <c:pt idx="141">
                  <c:v>39722</c:v>
                </c:pt>
                <c:pt idx="142">
                  <c:v>39753</c:v>
                </c:pt>
                <c:pt idx="143">
                  <c:v>39783</c:v>
                </c:pt>
                <c:pt idx="144">
                  <c:v>39814</c:v>
                </c:pt>
                <c:pt idx="145">
                  <c:v>39845</c:v>
                </c:pt>
                <c:pt idx="146">
                  <c:v>39873</c:v>
                </c:pt>
                <c:pt idx="147">
                  <c:v>39904</c:v>
                </c:pt>
                <c:pt idx="148">
                  <c:v>39934</c:v>
                </c:pt>
                <c:pt idx="149">
                  <c:v>39973</c:v>
                </c:pt>
                <c:pt idx="150">
                  <c:v>40003</c:v>
                </c:pt>
                <c:pt idx="151">
                  <c:v>40034</c:v>
                </c:pt>
                <c:pt idx="152">
                  <c:v>40065</c:v>
                </c:pt>
                <c:pt idx="153">
                  <c:v>40096</c:v>
                </c:pt>
                <c:pt idx="154">
                  <c:v>40127</c:v>
                </c:pt>
                <c:pt idx="155">
                  <c:v>40157</c:v>
                </c:pt>
                <c:pt idx="156">
                  <c:v>40179</c:v>
                </c:pt>
                <c:pt idx="157">
                  <c:v>40210</c:v>
                </c:pt>
                <c:pt idx="158">
                  <c:v>40238</c:v>
                </c:pt>
                <c:pt idx="159">
                  <c:v>40269</c:v>
                </c:pt>
                <c:pt idx="160">
                  <c:v>40299</c:v>
                </c:pt>
                <c:pt idx="161">
                  <c:v>40330</c:v>
                </c:pt>
                <c:pt idx="162">
                  <c:v>40360</c:v>
                </c:pt>
                <c:pt idx="163">
                  <c:v>40391</c:v>
                </c:pt>
                <c:pt idx="164">
                  <c:v>40422</c:v>
                </c:pt>
                <c:pt idx="165">
                  <c:v>40452</c:v>
                </c:pt>
                <c:pt idx="166">
                  <c:v>40483</c:v>
                </c:pt>
                <c:pt idx="167">
                  <c:v>40524</c:v>
                </c:pt>
                <c:pt idx="168">
                  <c:v>40544</c:v>
                </c:pt>
                <c:pt idx="169">
                  <c:v>40575</c:v>
                </c:pt>
                <c:pt idx="170">
                  <c:v>40603</c:v>
                </c:pt>
                <c:pt idx="171">
                  <c:v>40634</c:v>
                </c:pt>
                <c:pt idx="172">
                  <c:v>40664</c:v>
                </c:pt>
                <c:pt idx="173">
                  <c:v>40695</c:v>
                </c:pt>
                <c:pt idx="174">
                  <c:v>40725</c:v>
                </c:pt>
                <c:pt idx="175">
                  <c:v>40756</c:v>
                </c:pt>
                <c:pt idx="176">
                  <c:v>40787</c:v>
                </c:pt>
                <c:pt idx="177">
                  <c:v>40817</c:v>
                </c:pt>
                <c:pt idx="178">
                  <c:v>40848</c:v>
                </c:pt>
                <c:pt idx="179">
                  <c:v>40878</c:v>
                </c:pt>
                <c:pt idx="180">
                  <c:v>40909</c:v>
                </c:pt>
                <c:pt idx="181">
                  <c:v>40940</c:v>
                </c:pt>
                <c:pt idx="182">
                  <c:v>40969</c:v>
                </c:pt>
                <c:pt idx="183">
                  <c:v>41000</c:v>
                </c:pt>
                <c:pt idx="184">
                  <c:v>41030</c:v>
                </c:pt>
                <c:pt idx="185">
                  <c:v>41061</c:v>
                </c:pt>
                <c:pt idx="186">
                  <c:v>41091</c:v>
                </c:pt>
                <c:pt idx="187">
                  <c:v>41122</c:v>
                </c:pt>
                <c:pt idx="188">
                  <c:v>41153</c:v>
                </c:pt>
                <c:pt idx="189">
                  <c:v>41183</c:v>
                </c:pt>
                <c:pt idx="190">
                  <c:v>41214</c:v>
                </c:pt>
                <c:pt idx="191">
                  <c:v>41244</c:v>
                </c:pt>
                <c:pt idx="192">
                  <c:v>41275</c:v>
                </c:pt>
                <c:pt idx="193">
                  <c:v>41306</c:v>
                </c:pt>
                <c:pt idx="194">
                  <c:v>41334</c:v>
                </c:pt>
                <c:pt idx="195">
                  <c:v>41365</c:v>
                </c:pt>
                <c:pt idx="196">
                  <c:v>41395</c:v>
                </c:pt>
                <c:pt idx="197">
                  <c:v>41426</c:v>
                </c:pt>
                <c:pt idx="198">
                  <c:v>41456</c:v>
                </c:pt>
                <c:pt idx="199">
                  <c:v>41487</c:v>
                </c:pt>
                <c:pt idx="200">
                  <c:v>41518</c:v>
                </c:pt>
                <c:pt idx="201">
                  <c:v>41548</c:v>
                </c:pt>
                <c:pt idx="202">
                  <c:v>41579</c:v>
                </c:pt>
                <c:pt idx="203">
                  <c:v>41609</c:v>
                </c:pt>
                <c:pt idx="204">
                  <c:v>41640</c:v>
                </c:pt>
                <c:pt idx="205">
                  <c:v>41671</c:v>
                </c:pt>
                <c:pt idx="206">
                  <c:v>41699</c:v>
                </c:pt>
                <c:pt idx="207">
                  <c:v>41730</c:v>
                </c:pt>
                <c:pt idx="208">
                  <c:v>41760</c:v>
                </c:pt>
                <c:pt idx="209">
                  <c:v>41791</c:v>
                </c:pt>
                <c:pt idx="210">
                  <c:v>41821</c:v>
                </c:pt>
                <c:pt idx="211">
                  <c:v>41852</c:v>
                </c:pt>
                <c:pt idx="212">
                  <c:v>41883</c:v>
                </c:pt>
                <c:pt idx="213">
                  <c:v>41913</c:v>
                </c:pt>
                <c:pt idx="214">
                  <c:v>41944</c:v>
                </c:pt>
                <c:pt idx="215">
                  <c:v>41974</c:v>
                </c:pt>
                <c:pt idx="216">
                  <c:v>42005</c:v>
                </c:pt>
                <c:pt idx="217">
                  <c:v>42036</c:v>
                </c:pt>
                <c:pt idx="218">
                  <c:v>42064</c:v>
                </c:pt>
                <c:pt idx="219">
                  <c:v>42095</c:v>
                </c:pt>
                <c:pt idx="220">
                  <c:v>42125</c:v>
                </c:pt>
                <c:pt idx="221">
                  <c:v>42156</c:v>
                </c:pt>
                <c:pt idx="222">
                  <c:v>42186</c:v>
                </c:pt>
                <c:pt idx="223">
                  <c:v>42217</c:v>
                </c:pt>
                <c:pt idx="224">
                  <c:v>42248</c:v>
                </c:pt>
                <c:pt idx="225">
                  <c:v>42278</c:v>
                </c:pt>
                <c:pt idx="226">
                  <c:v>42309</c:v>
                </c:pt>
                <c:pt idx="227">
                  <c:v>42339</c:v>
                </c:pt>
                <c:pt idx="228">
                  <c:v>42370</c:v>
                </c:pt>
                <c:pt idx="229">
                  <c:v>42401</c:v>
                </c:pt>
                <c:pt idx="230">
                  <c:v>42430</c:v>
                </c:pt>
                <c:pt idx="231">
                  <c:v>42461</c:v>
                </c:pt>
                <c:pt idx="232">
                  <c:v>42491</c:v>
                </c:pt>
                <c:pt idx="233">
                  <c:v>42522</c:v>
                </c:pt>
                <c:pt idx="234">
                  <c:v>42552</c:v>
                </c:pt>
                <c:pt idx="235">
                  <c:v>42583</c:v>
                </c:pt>
                <c:pt idx="236">
                  <c:v>42614</c:v>
                </c:pt>
                <c:pt idx="237">
                  <c:v>42644</c:v>
                </c:pt>
                <c:pt idx="238">
                  <c:v>42675</c:v>
                </c:pt>
                <c:pt idx="239">
                  <c:v>42705</c:v>
                </c:pt>
                <c:pt idx="240">
                  <c:v>42736</c:v>
                </c:pt>
                <c:pt idx="241">
                  <c:v>42767</c:v>
                </c:pt>
                <c:pt idx="242">
                  <c:v>42795</c:v>
                </c:pt>
                <c:pt idx="243">
                  <c:v>42826</c:v>
                </c:pt>
                <c:pt idx="244">
                  <c:v>42856</c:v>
                </c:pt>
                <c:pt idx="245">
                  <c:v>42887</c:v>
                </c:pt>
                <c:pt idx="246">
                  <c:v>42917</c:v>
                </c:pt>
                <c:pt idx="247">
                  <c:v>42948</c:v>
                </c:pt>
                <c:pt idx="248">
                  <c:v>42979</c:v>
                </c:pt>
                <c:pt idx="249">
                  <c:v>43009</c:v>
                </c:pt>
                <c:pt idx="250">
                  <c:v>43040</c:v>
                </c:pt>
                <c:pt idx="251">
                  <c:v>43070</c:v>
                </c:pt>
                <c:pt idx="252">
                  <c:v>43101</c:v>
                </c:pt>
                <c:pt idx="253">
                  <c:v>43132</c:v>
                </c:pt>
                <c:pt idx="254">
                  <c:v>43160</c:v>
                </c:pt>
                <c:pt idx="255">
                  <c:v>43191</c:v>
                </c:pt>
                <c:pt idx="256">
                  <c:v>43221</c:v>
                </c:pt>
                <c:pt idx="257">
                  <c:v>43252</c:v>
                </c:pt>
                <c:pt idx="258">
                  <c:v>43282</c:v>
                </c:pt>
                <c:pt idx="259">
                  <c:v>43313</c:v>
                </c:pt>
                <c:pt idx="260">
                  <c:v>43344</c:v>
                </c:pt>
                <c:pt idx="261">
                  <c:v>43374</c:v>
                </c:pt>
                <c:pt idx="262">
                  <c:v>43405</c:v>
                </c:pt>
                <c:pt idx="263">
                  <c:v>43435</c:v>
                </c:pt>
                <c:pt idx="264">
                  <c:v>43466</c:v>
                </c:pt>
                <c:pt idx="265">
                  <c:v>43497</c:v>
                </c:pt>
                <c:pt idx="266">
                  <c:v>43525</c:v>
                </c:pt>
                <c:pt idx="267">
                  <c:v>43556</c:v>
                </c:pt>
                <c:pt idx="268">
                  <c:v>43586</c:v>
                </c:pt>
                <c:pt idx="269">
                  <c:v>43617</c:v>
                </c:pt>
                <c:pt idx="270">
                  <c:v>43647</c:v>
                </c:pt>
                <c:pt idx="271">
                  <c:v>43678</c:v>
                </c:pt>
                <c:pt idx="272">
                  <c:v>43709</c:v>
                </c:pt>
              </c:numCache>
            </c:numRef>
          </c:cat>
          <c:val>
            <c:numRef>
              <c:f>'$_CPI'!$G$3:$G$275</c:f>
              <c:numCache>
                <c:formatCode>0.00000</c:formatCode>
                <c:ptCount val="273"/>
                <c:pt idx="0">
                  <c:v>1.004</c:v>
                </c:pt>
                <c:pt idx="1">
                  <c:v>1.008016</c:v>
                </c:pt>
                <c:pt idx="2">
                  <c:v>1.014064096</c:v>
                </c:pt>
                <c:pt idx="3">
                  <c:v>1.0231906728640001</c:v>
                </c:pt>
                <c:pt idx="4">
                  <c:v>1.0262602448825919</c:v>
                </c:pt>
                <c:pt idx="5">
                  <c:v>1.0303652858621224</c:v>
                </c:pt>
                <c:pt idx="6">
                  <c:v>1.034486747005571</c:v>
                </c:pt>
                <c:pt idx="7">
                  <c:v>1.034486747005571</c:v>
                </c:pt>
                <c:pt idx="8">
                  <c:v>1.0355212337525763</c:v>
                </c:pt>
                <c:pt idx="9">
                  <c:v>1.0469119673238545</c:v>
                </c:pt>
                <c:pt idx="10">
                  <c:v>1.0448181433892068</c:v>
                </c:pt>
                <c:pt idx="11">
                  <c:v>1.0500422341061526</c:v>
                </c:pt>
                <c:pt idx="12">
                  <c:v>1.0584425719790018</c:v>
                </c:pt>
                <c:pt idx="13">
                  <c:v>1.067968555126813</c:v>
                </c:pt>
                <c:pt idx="14">
                  <c:v>1.0754443350127008</c:v>
                </c:pt>
                <c:pt idx="15">
                  <c:v>1.0808215566877641</c:v>
                </c:pt>
                <c:pt idx="16">
                  <c:v>1.0808215566877641</c:v>
                </c:pt>
                <c:pt idx="17">
                  <c:v>1.0829831998011397</c:v>
                </c:pt>
                <c:pt idx="18">
                  <c:v>1.0894810989999466</c:v>
                </c:pt>
                <c:pt idx="19">
                  <c:v>1.1025548721879459</c:v>
                </c:pt>
                <c:pt idx="20">
                  <c:v>1.2061950301736128</c:v>
                </c:pt>
                <c:pt idx="21">
                  <c:v>1.3352578984021894</c:v>
                </c:pt>
                <c:pt idx="22">
                  <c:v>1.381991924846266</c:v>
                </c:pt>
                <c:pt idx="23">
                  <c:v>1.422069690666808</c:v>
                </c:pt>
                <c:pt idx="24">
                  <c:v>1.4334462481921424</c:v>
                </c:pt>
                <c:pt idx="25">
                  <c:v>1.4492141569222559</c:v>
                </c:pt>
                <c:pt idx="26">
                  <c:v>1.4550110135499448</c:v>
                </c:pt>
                <c:pt idx="27">
                  <c:v>1.4797462007802937</c:v>
                </c:pt>
                <c:pt idx="28">
                  <c:v>1.4871449317841949</c:v>
                </c:pt>
                <c:pt idx="29">
                  <c:v>1.4990420912384685</c:v>
                </c:pt>
                <c:pt idx="30">
                  <c:v>1.5185296384245686</c:v>
                </c:pt>
                <c:pt idx="31">
                  <c:v>1.5716781757694283</c:v>
                </c:pt>
                <c:pt idx="32">
                  <c:v>1.5842516011755836</c:v>
                </c:pt>
                <c:pt idx="33">
                  <c:v>1.5953413623838129</c:v>
                </c:pt>
                <c:pt idx="34">
                  <c:v>1.6176761414571863</c:v>
                </c:pt>
                <c:pt idx="35">
                  <c:v>1.6451766358619584</c:v>
                </c:pt>
                <c:pt idx="36">
                  <c:v>1.6978222882095411</c:v>
                </c:pt>
                <c:pt idx="37">
                  <c:v>1.7283830893973129</c:v>
                </c:pt>
                <c:pt idx="38">
                  <c:v>1.7750494328110402</c:v>
                </c:pt>
                <c:pt idx="39">
                  <c:v>1.810550421467261</c:v>
                </c:pt>
                <c:pt idx="40">
                  <c:v>1.8214137239960646</c:v>
                </c:pt>
                <c:pt idx="41">
                  <c:v>1.8378064475120295</c:v>
                </c:pt>
                <c:pt idx="42">
                  <c:v>1.8635357377771979</c:v>
                </c:pt>
                <c:pt idx="43">
                  <c:v>1.8765804879416386</c:v>
                </c:pt>
                <c:pt idx="44">
                  <c:v>1.8990994537969383</c:v>
                </c:pt>
                <c:pt idx="45">
                  <c:v>1.9237877466962983</c:v>
                </c:pt>
                <c:pt idx="46">
                  <c:v>1.9430256241632613</c:v>
                </c:pt>
                <c:pt idx="47">
                  <c:v>1.9838291622706896</c:v>
                </c:pt>
                <c:pt idx="48">
                  <c:v>1.9996997955688551</c:v>
                </c:pt>
                <c:pt idx="49">
                  <c:v>2.0116979943422684</c:v>
                </c:pt>
                <c:pt idx="50">
                  <c:v>2.0016395043705568</c:v>
                </c:pt>
                <c:pt idx="51">
                  <c:v>2.0056427833792978</c:v>
                </c:pt>
                <c:pt idx="52">
                  <c:v>2.0056427833792978</c:v>
                </c:pt>
                <c:pt idx="53">
                  <c:v>2.0096540689460562</c:v>
                </c:pt>
                <c:pt idx="54">
                  <c:v>2.0116637230150021</c:v>
                </c:pt>
                <c:pt idx="55">
                  <c:v>2.0096520592919873</c:v>
                </c:pt>
                <c:pt idx="56">
                  <c:v>2.0116617113512789</c:v>
                </c:pt>
                <c:pt idx="57">
                  <c:v>1.9975800793718199</c:v>
                </c:pt>
                <c:pt idx="58">
                  <c:v>2.0115631399274227</c:v>
                </c:pt>
                <c:pt idx="59">
                  <c:v>2.0015053242277858</c:v>
                </c:pt>
                <c:pt idx="60">
                  <c:v>1.9934993029308747</c:v>
                </c:pt>
                <c:pt idx="61">
                  <c:v>2.0074537980513911</c:v>
                </c:pt>
                <c:pt idx="62">
                  <c:v>1.99139416766698</c:v>
                </c:pt>
                <c:pt idx="63">
                  <c:v>2.0152908976789838</c:v>
                </c:pt>
                <c:pt idx="64">
                  <c:v>2.0455202611441683</c:v>
                </c:pt>
                <c:pt idx="65">
                  <c:v>2.0905217068893402</c:v>
                </c:pt>
                <c:pt idx="66">
                  <c:v>2.1114269239582337</c:v>
                </c:pt>
                <c:pt idx="67">
                  <c:v>2.1029812162624006</c:v>
                </c:pt>
                <c:pt idx="68">
                  <c:v>2.1092901599111875</c:v>
                </c:pt>
                <c:pt idx="69">
                  <c:v>2.1135087402310098</c:v>
                </c:pt>
                <c:pt idx="70">
                  <c:v>2.1177357577114719</c:v>
                </c:pt>
                <c:pt idx="71">
                  <c:v>2.1177357577114719</c:v>
                </c:pt>
                <c:pt idx="72">
                  <c:v>2.1283244365000291</c:v>
                </c:pt>
                <c:pt idx="73">
                  <c:v>2.1432227075555295</c:v>
                </c:pt>
                <c:pt idx="74">
                  <c:v>2.1882303844141955</c:v>
                </c:pt>
                <c:pt idx="75">
                  <c:v>2.1947950755674377</c:v>
                </c:pt>
                <c:pt idx="76">
                  <c:v>2.2013794607941399</c:v>
                </c:pt>
                <c:pt idx="77">
                  <c:v>2.2013794607941399</c:v>
                </c:pt>
                <c:pt idx="78">
                  <c:v>2.2233932554020814</c:v>
                </c:pt>
                <c:pt idx="79">
                  <c:v>2.2456271879561021</c:v>
                </c:pt>
                <c:pt idx="80">
                  <c:v>2.2658378326477071</c:v>
                </c:pt>
                <c:pt idx="81">
                  <c:v>2.2816986974762412</c:v>
                </c:pt>
                <c:pt idx="82">
                  <c:v>2.3159241779383848</c:v>
                </c:pt>
                <c:pt idx="83">
                  <c:v>2.3552948889633369</c:v>
                </c:pt>
                <c:pt idx="84">
                  <c:v>2.3929796071867502</c:v>
                </c:pt>
                <c:pt idx="85">
                  <c:v>2.4623760157951664</c:v>
                </c:pt>
                <c:pt idx="86">
                  <c:v>2.5165482881426602</c:v>
                </c:pt>
                <c:pt idx="87">
                  <c:v>2.5995943816513676</c:v>
                </c:pt>
                <c:pt idx="88">
                  <c:v>2.6541858636660463</c:v>
                </c:pt>
                <c:pt idx="89">
                  <c:v>2.6939986516210368</c:v>
                </c:pt>
                <c:pt idx="90">
                  <c:v>2.6966926502726576</c:v>
                </c:pt>
                <c:pt idx="91">
                  <c:v>2.7398397326770203</c:v>
                </c:pt>
                <c:pt idx="92">
                  <c:v>2.7918966875978839</c:v>
                </c:pt>
                <c:pt idx="93">
                  <c:v>2.83656703459945</c:v>
                </c:pt>
                <c:pt idx="94">
                  <c:v>2.8989715093606381</c:v>
                </c:pt>
                <c:pt idx="95">
                  <c:v>2.9279612244542443</c:v>
                </c:pt>
                <c:pt idx="96">
                  <c:v>2.9338171469031527</c:v>
                </c:pt>
                <c:pt idx="97">
                  <c:v>3.0130302098695374</c:v>
                </c:pt>
                <c:pt idx="98">
                  <c:v>3.0702777838570592</c:v>
                </c:pt>
                <c:pt idx="99">
                  <c:v>3.1470347284534852</c:v>
                </c:pt>
                <c:pt idx="100">
                  <c:v>3.197387284108741</c:v>
                </c:pt>
                <c:pt idx="101">
                  <c:v>3.1718081858358711</c:v>
                </c:pt>
                <c:pt idx="102">
                  <c:v>3.1210592548624976</c:v>
                </c:pt>
                <c:pt idx="103">
                  <c:v>3.1429066696465355</c:v>
                </c:pt>
                <c:pt idx="104">
                  <c:v>3.2026218963698203</c:v>
                </c:pt>
                <c:pt idx="105">
                  <c:v>3.2026218963698203</c:v>
                </c:pt>
                <c:pt idx="106">
                  <c:v>3.1994192744734509</c:v>
                </c:pt>
                <c:pt idx="107">
                  <c:v>3.2090175322968708</c:v>
                </c:pt>
                <c:pt idx="108">
                  <c:v>3.2475257426844335</c:v>
                </c:pt>
                <c:pt idx="109">
                  <c:v>3.2572683199124866</c:v>
                </c:pt>
                <c:pt idx="110">
                  <c:v>3.2702973931921364</c:v>
                </c:pt>
                <c:pt idx="111">
                  <c:v>3.3160815566968265</c:v>
                </c:pt>
                <c:pt idx="112">
                  <c:v>3.3492423722637947</c:v>
                </c:pt>
                <c:pt idx="113">
                  <c:v>3.3726870688696415</c:v>
                </c:pt>
                <c:pt idx="114">
                  <c:v>3.4131593136960774</c:v>
                </c:pt>
                <c:pt idx="115">
                  <c:v>3.4848356592836947</c:v>
                </c:pt>
                <c:pt idx="116">
                  <c:v>3.5440778654915173</c:v>
                </c:pt>
                <c:pt idx="117">
                  <c:v>3.6220475785323307</c:v>
                </c:pt>
                <c:pt idx="118">
                  <c:v>3.6474019115820573</c:v>
                </c:pt>
                <c:pt idx="119">
                  <c:v>3.6656389211399674</c:v>
                </c:pt>
                <c:pt idx="120">
                  <c:v>3.7499486163261864</c:v>
                </c:pt>
                <c:pt idx="121">
                  <c:v>3.7911980511057739</c:v>
                </c:pt>
                <c:pt idx="122">
                  <c:v>3.8518572199234664</c:v>
                </c:pt>
                <c:pt idx="123">
                  <c:v>3.9327462215418589</c:v>
                </c:pt>
                <c:pt idx="124">
                  <c:v>4.0231993846373211</c:v>
                </c:pt>
                <c:pt idx="125">
                  <c:v>4.0674545778683315</c:v>
                </c:pt>
                <c:pt idx="126">
                  <c:v>4.1366013056920927</c:v>
                </c:pt>
                <c:pt idx="127">
                  <c:v>4.1945137239717818</c:v>
                </c:pt>
                <c:pt idx="128">
                  <c:v>4.2406533749354711</c:v>
                </c:pt>
                <c:pt idx="129">
                  <c:v>4.3339477491840519</c:v>
                </c:pt>
                <c:pt idx="130">
                  <c:v>4.3772872266758922</c:v>
                </c:pt>
                <c:pt idx="131">
                  <c:v>4.5173604179295213</c:v>
                </c:pt>
                <c:pt idx="132">
                  <c:v>4.6212597075419</c:v>
                </c:pt>
                <c:pt idx="133">
                  <c:v>4.759897498768157</c:v>
                </c:pt>
                <c:pt idx="134">
                  <c:v>5.074050733686855</c:v>
                </c:pt>
                <c:pt idx="135">
                  <c:v>5.408938082110188</c:v>
                </c:pt>
                <c:pt idx="136">
                  <c:v>5.6090687911482648</c:v>
                </c:pt>
                <c:pt idx="137">
                  <c:v>5.8446496803764925</c:v>
                </c:pt>
                <c:pt idx="138">
                  <c:v>6.0550570688700462</c:v>
                </c:pt>
                <c:pt idx="139">
                  <c:v>6.1640480961097071</c:v>
                </c:pt>
                <c:pt idx="140">
                  <c:v>6.0530952303797321</c:v>
                </c:pt>
                <c:pt idx="141">
                  <c:v>5.9683518971544158</c:v>
                </c:pt>
                <c:pt idx="142">
                  <c:v>5.5804090238393789</c:v>
                </c:pt>
                <c:pt idx="143">
                  <c:v>5.5580873877440213</c:v>
                </c:pt>
                <c:pt idx="144">
                  <c:v>5.5692035625195091</c:v>
                </c:pt>
                <c:pt idx="145">
                  <c:v>5.6694492266448604</c:v>
                </c:pt>
                <c:pt idx="146">
                  <c:v>5.7318131681379532</c:v>
                </c:pt>
                <c:pt idx="147">
                  <c:v>5.7547404208105046</c:v>
                </c:pt>
                <c:pt idx="148">
                  <c:v>5.7144572378648313</c:v>
                </c:pt>
                <c:pt idx="149">
                  <c:v>5.7944596391949386</c:v>
                </c:pt>
                <c:pt idx="150">
                  <c:v>5.8350208566693027</c:v>
                </c:pt>
                <c:pt idx="151">
                  <c:v>5.9400512320893499</c:v>
                </c:pt>
                <c:pt idx="152">
                  <c:v>6.1538930764445663</c:v>
                </c:pt>
                <c:pt idx="153">
                  <c:v>6.2708170448970124</c:v>
                </c:pt>
                <c:pt idx="154">
                  <c:v>6.2959003130766007</c:v>
                </c:pt>
                <c:pt idx="155">
                  <c:v>6.3588593162073668</c:v>
                </c:pt>
                <c:pt idx="156">
                  <c:v>6.4796776432153065</c:v>
                </c:pt>
                <c:pt idx="157">
                  <c:v>6.6027915184363968</c:v>
                </c:pt>
                <c:pt idx="158">
                  <c:v>6.8008752639894885</c:v>
                </c:pt>
                <c:pt idx="159">
                  <c:v>7.004901521909173</c:v>
                </c:pt>
                <c:pt idx="160">
                  <c:v>7.3131171888731767</c:v>
                </c:pt>
                <c:pt idx="161">
                  <c:v>7.2765516029288104</c:v>
                </c:pt>
                <c:pt idx="162">
                  <c:v>7.261998499722953</c:v>
                </c:pt>
                <c:pt idx="163">
                  <c:v>7.3273564862204585</c:v>
                </c:pt>
                <c:pt idx="164">
                  <c:v>7.3346838427066778</c:v>
                </c:pt>
                <c:pt idx="165">
                  <c:v>7.510716254931638</c:v>
                </c:pt>
                <c:pt idx="166">
                  <c:v>7.4881841061668428</c:v>
                </c:pt>
                <c:pt idx="167">
                  <c:v>7.5555777631223435</c:v>
                </c:pt>
                <c:pt idx="168">
                  <c:v>7.6538002740429336</c:v>
                </c:pt>
                <c:pt idx="169">
                  <c:v>8.021182687196994</c:v>
                </c:pt>
                <c:pt idx="170">
                  <c:v>8.1896275236281308</c:v>
                </c:pt>
                <c:pt idx="171">
                  <c:v>8.4680748594314874</c:v>
                </c:pt>
                <c:pt idx="172">
                  <c:v>8.6882448057767068</c:v>
                </c:pt>
                <c:pt idx="173">
                  <c:v>8.7316860298055889</c:v>
                </c:pt>
                <c:pt idx="174">
                  <c:v>8.7404177158353935</c:v>
                </c:pt>
                <c:pt idx="175">
                  <c:v>8.7841198044145692</c:v>
                </c:pt>
                <c:pt idx="176">
                  <c:v>8.8895292420675442</c:v>
                </c:pt>
                <c:pt idx="177">
                  <c:v>8.7295177157103279</c:v>
                </c:pt>
                <c:pt idx="178">
                  <c:v>8.78189482200459</c:v>
                </c:pt>
                <c:pt idx="179">
                  <c:v>8.6238207152085078</c:v>
                </c:pt>
                <c:pt idx="180">
                  <c:v>8.5548301494868397</c:v>
                </c:pt>
                <c:pt idx="181">
                  <c:v>8.6232687906827348</c:v>
                </c:pt>
                <c:pt idx="182">
                  <c:v>8.7181247473802443</c:v>
                </c:pt>
                <c:pt idx="183">
                  <c:v>9.0406953630333131</c:v>
                </c:pt>
                <c:pt idx="184">
                  <c:v>9.0587767537593802</c:v>
                </c:pt>
                <c:pt idx="185">
                  <c:v>9.1221881910356952</c:v>
                </c:pt>
                <c:pt idx="186">
                  <c:v>8.8576447334956594</c:v>
                </c:pt>
                <c:pt idx="187">
                  <c:v>8.9019329571631367</c:v>
                </c:pt>
                <c:pt idx="188">
                  <c:v>8.9197368230774625</c:v>
                </c:pt>
                <c:pt idx="189">
                  <c:v>8.7859407707313011</c:v>
                </c:pt>
                <c:pt idx="190">
                  <c:v>8.7859407707313011</c:v>
                </c:pt>
                <c:pt idx="191">
                  <c:v>8.6541516591703314</c:v>
                </c:pt>
                <c:pt idx="192">
                  <c:v>8.6801141141478411</c:v>
                </c:pt>
                <c:pt idx="193">
                  <c:v>8.541232288321476</c:v>
                </c:pt>
                <c:pt idx="194">
                  <c:v>8.7291393986645485</c:v>
                </c:pt>
                <c:pt idx="195">
                  <c:v>8.947367883631161</c:v>
                </c:pt>
                <c:pt idx="196">
                  <c:v>9.2247362880237258</c:v>
                </c:pt>
                <c:pt idx="197">
                  <c:v>8.9756684082470848</c:v>
                </c:pt>
                <c:pt idx="198">
                  <c:v>8.7153740244079199</c:v>
                </c:pt>
                <c:pt idx="199">
                  <c:v>8.8199585127008149</c:v>
                </c:pt>
                <c:pt idx="200">
                  <c:v>8.8375984297262171</c:v>
                </c:pt>
                <c:pt idx="201">
                  <c:v>8.8552736265856691</c:v>
                </c:pt>
                <c:pt idx="202">
                  <c:v>8.7401550694400552</c:v>
                </c:pt>
                <c:pt idx="203">
                  <c:v>8.8013361549261351</c:v>
                </c:pt>
                <c:pt idx="204">
                  <c:v>8.8453428357007642</c:v>
                </c:pt>
                <c:pt idx="205">
                  <c:v>8.8276521500293619</c:v>
                </c:pt>
                <c:pt idx="206">
                  <c:v>9.0659987580801538</c:v>
                </c:pt>
                <c:pt idx="207">
                  <c:v>9.6190246823230421</c:v>
                </c:pt>
                <c:pt idx="208">
                  <c:v>10.032642743662933</c:v>
                </c:pt>
                <c:pt idx="209">
                  <c:v>10.393817882434799</c:v>
                </c:pt>
                <c:pt idx="210">
                  <c:v>10.674450965260538</c:v>
                </c:pt>
                <c:pt idx="211">
                  <c:v>10.951986690357312</c:v>
                </c:pt>
                <c:pt idx="212">
                  <c:v>11.214834370925889</c:v>
                </c:pt>
                <c:pt idx="213">
                  <c:v>11.136330530329408</c:v>
                </c:pt>
                <c:pt idx="214">
                  <c:v>11.192012182981054</c:v>
                </c:pt>
                <c:pt idx="215">
                  <c:v>11.639692670300297</c:v>
                </c:pt>
                <c:pt idx="216">
                  <c:v>11.907405601717203</c:v>
                </c:pt>
                <c:pt idx="217">
                  <c:v>12.478961070599629</c:v>
                </c:pt>
                <c:pt idx="218">
                  <c:v>13.789251983012591</c:v>
                </c:pt>
                <c:pt idx="219">
                  <c:v>14.340822062333094</c:v>
                </c:pt>
                <c:pt idx="220">
                  <c:v>14.283458774083762</c:v>
                </c:pt>
                <c:pt idx="221">
                  <c:v>14.369159526728264</c:v>
                </c:pt>
                <c:pt idx="222">
                  <c:v>14.65654271726283</c:v>
                </c:pt>
                <c:pt idx="223">
                  <c:v>14.612573089111041</c:v>
                </c:pt>
                <c:pt idx="224">
                  <c:v>14.904824550893263</c:v>
                </c:pt>
                <c:pt idx="225">
                  <c:v>14.547108761671824</c:v>
                </c:pt>
                <c:pt idx="226">
                  <c:v>14.561655870433494</c:v>
                </c:pt>
                <c:pt idx="227">
                  <c:v>14.605340838044793</c:v>
                </c:pt>
                <c:pt idx="228">
                  <c:v>14.444682088826299</c:v>
                </c:pt>
                <c:pt idx="229">
                  <c:v>14.661352320158693</c:v>
                </c:pt>
                <c:pt idx="230">
                  <c:v>15.247806412965042</c:v>
                </c:pt>
                <c:pt idx="231">
                  <c:v>15.796727443831784</c:v>
                </c:pt>
                <c:pt idx="232">
                  <c:v>16.633953998354869</c:v>
                </c:pt>
                <c:pt idx="233">
                  <c:v>16.633953998354869</c:v>
                </c:pt>
                <c:pt idx="234">
                  <c:v>17.349214020284126</c:v>
                </c:pt>
                <c:pt idx="235">
                  <c:v>17.383912448324693</c:v>
                </c:pt>
                <c:pt idx="236">
                  <c:v>17.835894171981135</c:v>
                </c:pt>
                <c:pt idx="237">
                  <c:v>18.799032457268115</c:v>
                </c:pt>
                <c:pt idx="238">
                  <c:v>19.212611171328014</c:v>
                </c:pt>
                <c:pt idx="239">
                  <c:v>19.82741472881051</c:v>
                </c:pt>
                <c:pt idx="240">
                  <c:v>20.461892000132448</c:v>
                </c:pt>
                <c:pt idx="241">
                  <c:v>20.400506324132049</c:v>
                </c:pt>
                <c:pt idx="242">
                  <c:v>21.032922020180141</c:v>
                </c:pt>
                <c:pt idx="243">
                  <c:v>21.769074290886444</c:v>
                </c:pt>
                <c:pt idx="244">
                  <c:v>22.117379479540627</c:v>
                </c:pt>
                <c:pt idx="245">
                  <c:v>21.829853546306598</c:v>
                </c:pt>
                <c:pt idx="246">
                  <c:v>21.698874425028759</c:v>
                </c:pt>
                <c:pt idx="247">
                  <c:v>22.089454164679278</c:v>
                </c:pt>
                <c:pt idx="248">
                  <c:v>22.177811981337996</c:v>
                </c:pt>
                <c:pt idx="249">
                  <c:v>22.532656973039405</c:v>
                </c:pt>
                <c:pt idx="250">
                  <c:v>23.050908083419309</c:v>
                </c:pt>
                <c:pt idx="251">
                  <c:v>23.465824428920858</c:v>
                </c:pt>
                <c:pt idx="252">
                  <c:v>24.498320703793375</c:v>
                </c:pt>
                <c:pt idx="253">
                  <c:v>24.792300552238896</c:v>
                </c:pt>
                <c:pt idx="254">
                  <c:v>24.866677453895608</c:v>
                </c:pt>
                <c:pt idx="255">
                  <c:v>24.866677453895608</c:v>
                </c:pt>
                <c:pt idx="256">
                  <c:v>25.065610873526772</c:v>
                </c:pt>
                <c:pt idx="257">
                  <c:v>25.341332593135565</c:v>
                </c:pt>
                <c:pt idx="258">
                  <c:v>25.746793914625734</c:v>
                </c:pt>
                <c:pt idx="259">
                  <c:v>26.081502235515867</c:v>
                </c:pt>
                <c:pt idx="260">
                  <c:v>26.394480262342057</c:v>
                </c:pt>
                <c:pt idx="261">
                  <c:v>26.47366370312908</c:v>
                </c:pt>
                <c:pt idx="262">
                  <c:v>26.923715986082271</c:v>
                </c:pt>
                <c:pt idx="263">
                  <c:v>26.816021122137943</c:v>
                </c:pt>
                <c:pt idx="264">
                  <c:v>27.084181333359322</c:v>
                </c:pt>
                <c:pt idx="265">
                  <c:v>27.355023146692915</c:v>
                </c:pt>
                <c:pt idx="266">
                  <c:v>27.081472915225984</c:v>
                </c:pt>
                <c:pt idx="267">
                  <c:v>26.675250821497592</c:v>
                </c:pt>
                <c:pt idx="268">
                  <c:v>27.235431088749039</c:v>
                </c:pt>
                <c:pt idx="269">
                  <c:v>26.500074449352812</c:v>
                </c:pt>
                <c:pt idx="270">
                  <c:v>27.454077129529516</c:v>
                </c:pt>
                <c:pt idx="271">
                  <c:v>27.26189858962281</c:v>
                </c:pt>
                <c:pt idx="272">
                  <c:v>26.852970110778468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500672"/>
        <c:axId val="195514752"/>
      </c:lineChart>
      <c:dateAx>
        <c:axId val="195500672"/>
        <c:scaling>
          <c:orientation val="minMax"/>
        </c:scaling>
        <c:delete val="0"/>
        <c:axPos val="b"/>
        <c:numFmt formatCode="mm/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95514752"/>
        <c:crosses val="autoZero"/>
        <c:auto val="1"/>
        <c:lblOffset val="100"/>
        <c:baseTimeUnit val="days"/>
      </c:dateAx>
      <c:valAx>
        <c:axId val="195514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19550067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5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06736657917759"/>
          <c:y val="5.5555555555555552E-2"/>
          <c:w val="0.84278674540682419"/>
          <c:h val="0.85885024788568098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Pt>
            <c:idx val="20"/>
            <c:marker>
              <c:spPr>
                <a:solidFill>
                  <a:srgbClr val="C00000"/>
                </a:solidFill>
              </c:spPr>
            </c:marker>
            <c:bubble3D val="0"/>
          </c:dPt>
          <c:dPt>
            <c:idx val="23"/>
            <c:marker>
              <c:spPr>
                <a:solidFill>
                  <a:srgbClr val="C00000"/>
                </a:solidFill>
              </c:spPr>
            </c:marker>
            <c:bubble3D val="0"/>
          </c:dPt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Гр_ВВП_ППС!$D$5:$D$28</c:f>
              <c:numCache>
                <c:formatCode>#,##0.0</c:formatCode>
                <c:ptCount val="24"/>
                <c:pt idx="0">
                  <c:v>10324.935132586561</c:v>
                </c:pt>
                <c:pt idx="1">
                  <c:v>18012.315482174778</c:v>
                </c:pt>
                <c:pt idx="2">
                  <c:v>19959.542724981398</c:v>
                </c:pt>
                <c:pt idx="3">
                  <c:v>31850.759835240078</c:v>
                </c:pt>
                <c:pt idx="4">
                  <c:v>39998.429209342547</c:v>
                </c:pt>
                <c:pt idx="5">
                  <c:v>54327.12647240267</c:v>
                </c:pt>
                <c:pt idx="6">
                  <c:v>46881.167855965643</c:v>
                </c:pt>
                <c:pt idx="7">
                  <c:v>44293.445446550526</c:v>
                </c:pt>
                <c:pt idx="8">
                  <c:v>11420.629655801064</c:v>
                </c:pt>
                <c:pt idx="9">
                  <c:v>29873.556062392025</c:v>
                </c:pt>
                <c:pt idx="10">
                  <c:v>30978.887905015199</c:v>
                </c:pt>
                <c:pt idx="11">
                  <c:v>27830.585283159504</c:v>
                </c:pt>
                <c:pt idx="12">
                  <c:v>3877.8580248279318</c:v>
                </c:pt>
                <c:pt idx="13">
                  <c:v>7300.9390661059615</c:v>
                </c:pt>
                <c:pt idx="14">
                  <c:v>32356.522170773998</c:v>
                </c:pt>
                <c:pt idx="15">
                  <c:v>27147.333582245101</c:v>
                </c:pt>
                <c:pt idx="16">
                  <c:v>38674.353340329777</c:v>
                </c:pt>
                <c:pt idx="17">
                  <c:v>3443.6955407962423</c:v>
                </c:pt>
                <c:pt idx="18">
                  <c:v>19270.058024244008</c:v>
                </c:pt>
                <c:pt idx="19">
                  <c:v>28815.536746109887</c:v>
                </c:pt>
                <c:pt idx="20">
                  <c:v>9233.1504692400504</c:v>
                </c:pt>
                <c:pt idx="21">
                  <c:v>62641.014097357256</c:v>
                </c:pt>
                <c:pt idx="22">
                  <c:v>7020.3252665441632</c:v>
                </c:pt>
                <c:pt idx="23">
                  <c:v>17971.071663183866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4"/>
          <c:order val="4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Гр_ВВП_ППС!$B$25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Гр_ВВП_ППС!$B$19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xVal>
            <c:numRef>
              <c:f>Гр_ВВП_ППС!$C$5:$C$28</c:f>
              <c:numCache>
                <c:formatCode>#,##0.0</c:formatCode>
                <c:ptCount val="24"/>
                <c:pt idx="0">
                  <c:v>425.14657060552281</c:v>
                </c:pt>
                <c:pt idx="1">
                  <c:v>315.79113025564607</c:v>
                </c:pt>
                <c:pt idx="2">
                  <c:v>367.62502204168635</c:v>
                </c:pt>
                <c:pt idx="3">
                  <c:v>449.2397099567728</c:v>
                </c:pt>
                <c:pt idx="4">
                  <c:v>315.94704457708519</c:v>
                </c:pt>
                <c:pt idx="5">
                  <c:v>279.70484064206596</c:v>
                </c:pt>
                <c:pt idx="6">
                  <c:v>276.20497494470601</c:v>
                </c:pt>
                <c:pt idx="7">
                  <c:v>295.01768677974945</c:v>
                </c:pt>
                <c:pt idx="8">
                  <c:v>220.42096724149548</c:v>
                </c:pt>
                <c:pt idx="9">
                  <c:v>224.76442125098086</c:v>
                </c:pt>
                <c:pt idx="10">
                  <c:v>372</c:v>
                </c:pt>
                <c:pt idx="11">
                  <c:v>328.6251452198681</c:v>
                </c:pt>
                <c:pt idx="12">
                  <c:v>171.9822978155336</c:v>
                </c:pt>
                <c:pt idx="13">
                  <c:v>316</c:v>
                </c:pt>
                <c:pt idx="14">
                  <c:v>523.93929105253358</c:v>
                </c:pt>
                <c:pt idx="15">
                  <c:v>338.90186442096768</c:v>
                </c:pt>
                <c:pt idx="16">
                  <c:v>314.05147002629491</c:v>
                </c:pt>
                <c:pt idx="17">
                  <c:v>144.94052022902019</c:v>
                </c:pt>
                <c:pt idx="18">
                  <c:v>357.0543119625255</c:v>
                </c:pt>
                <c:pt idx="19">
                  <c:v>469.22638061469144</c:v>
                </c:pt>
                <c:pt idx="20">
                  <c:v>135.97497803213867</c:v>
                </c:pt>
                <c:pt idx="21">
                  <c:v>262.22136949945548</c:v>
                </c:pt>
                <c:pt idx="22">
                  <c:v>350.17278551023713</c:v>
                </c:pt>
                <c:pt idx="23">
                  <c:v>327.10038510867463</c:v>
                </c:pt>
              </c:numCache>
            </c:numRef>
          </c:xVal>
          <c:yVal>
            <c:numRef>
              <c:f>Гр_ВВП_ППС!$C$4</c:f>
              <c:numCache>
                <c:formatCode>General</c:formatCode>
                <c:ptCount val="1"/>
                <c:pt idx="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62496"/>
        <c:axId val="195572480"/>
      </c:scatterChart>
      <c:valAx>
        <c:axId val="195562496"/>
        <c:scaling>
          <c:orientation val="minMax"/>
          <c:min val="100"/>
        </c:scaling>
        <c:delete val="0"/>
        <c:axPos val="b"/>
        <c:numFmt formatCode="#,##0.0" sourceLinked="1"/>
        <c:majorTickMark val="out"/>
        <c:minorTickMark val="none"/>
        <c:tickLblPos val="nextTo"/>
        <c:crossAx val="195572480"/>
        <c:crosses val="autoZero"/>
        <c:crossBetween val="midCat"/>
      </c:valAx>
      <c:valAx>
        <c:axId val="1955724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95562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700" baseline="0"/>
      </a:pPr>
      <a:endParaRPr lang="uk-UA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Лист1!$K$4:$K$9</c:f>
              <c:numCache>
                <c:formatCode>#,##0.0</c:formatCode>
                <c:ptCount val="6"/>
                <c:pt idx="0">
                  <c:v>3.2320394705994269</c:v>
                </c:pt>
                <c:pt idx="1">
                  <c:v>3.7860934574041778</c:v>
                </c:pt>
                <c:pt idx="2">
                  <c:v>4.3420640548325098</c:v>
                </c:pt>
                <c:pt idx="3">
                  <c:v>5.2959557971388547</c:v>
                </c:pt>
                <c:pt idx="4">
                  <c:v>2.7475124996671858</c:v>
                </c:pt>
                <c:pt idx="5">
                  <c:v>2.9175511233594822</c:v>
                </c:pt>
              </c:numCache>
            </c:numRef>
          </c:xVal>
          <c:yVal>
            <c:numRef>
              <c:f>Лист1!$L$4:$L$9</c:f>
              <c:numCache>
                <c:formatCode>#,##0.00</c:formatCode>
                <c:ptCount val="6"/>
                <c:pt idx="0">
                  <c:v>39998.400000000001</c:v>
                </c:pt>
                <c:pt idx="1">
                  <c:v>30978.9</c:v>
                </c:pt>
                <c:pt idx="2">
                  <c:v>32356.5</c:v>
                </c:pt>
                <c:pt idx="3">
                  <c:v>26595.4</c:v>
                </c:pt>
                <c:pt idx="4">
                  <c:v>9233.2000000000007</c:v>
                </c:pt>
                <c:pt idx="5">
                  <c:v>17971.099999999999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20768"/>
        <c:axId val="195530752"/>
      </c:scatterChart>
      <c:valAx>
        <c:axId val="195520768"/>
        <c:scaling>
          <c:orientation val="minMax"/>
        </c:scaling>
        <c:delete val="0"/>
        <c:axPos val="b"/>
        <c:numFmt formatCode="#,##0.0" sourceLinked="1"/>
        <c:majorTickMark val="out"/>
        <c:minorTickMark val="none"/>
        <c:tickLblPos val="nextTo"/>
        <c:crossAx val="195530752"/>
        <c:crosses val="autoZero"/>
        <c:crossBetween val="midCat"/>
      </c:valAx>
      <c:valAx>
        <c:axId val="1955307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552076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800"/>
      </a:pPr>
      <a:endParaRPr lang="uk-UA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0.17699</cdr:x>
      <cdr:y>0.0625</cdr:y>
    </cdr:from>
    <cdr:to>
      <cdr:x>0.17699</cdr:x>
      <cdr:y>0.92188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1440160" y="288032"/>
          <a:ext cx="0" cy="396044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0.04425</cdr:x>
      <cdr:y>0.64063</cdr:y>
    </cdr:from>
    <cdr:to>
      <cdr:x>1</cdr:x>
      <cdr:y>0.64063</cdr:y>
    </cdr:to>
    <cdr:cxnSp macro="">
      <cdr:nvCxnSpPr>
        <cdr:cNvPr id="7" name="Прямая соединительная линия 6"/>
        <cdr:cNvCxnSpPr/>
      </cdr:nvCxnSpPr>
      <cdr:spPr>
        <a:xfrm xmlns:a="http://schemas.openxmlformats.org/drawingml/2006/main">
          <a:off x="360040" y="2952328"/>
          <a:ext cx="7776864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0.61947</cdr:x>
      <cdr:y>0.89063</cdr:y>
    </cdr:from>
    <cdr:to>
      <cdr:x>0.9823</cdr:x>
      <cdr:y>0.95313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5040560" y="4104456"/>
          <a:ext cx="295232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 dirty="0"/>
            <a:t>Inflation, GDP deflator (annual %)</a:t>
          </a:r>
          <a:endParaRPr lang="uk-UA" sz="800" b="1" dirty="0"/>
        </a:p>
      </cdr:txBody>
    </cdr:sp>
  </cdr:relSizeAnchor>
  <cdr:relSizeAnchor xmlns:cdr="http://schemas.openxmlformats.org/drawingml/2006/chartDrawing">
    <cdr:from>
      <cdr:x>0.00313</cdr:x>
      <cdr:y>0.05035</cdr:y>
    </cdr:from>
    <cdr:to>
      <cdr:x>0.26771</cdr:x>
      <cdr:y>0.12674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14288" y="138113"/>
          <a:ext cx="1209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GDP growth (annual %)</a:t>
          </a:r>
          <a:endParaRPr lang="uk-UA" sz="800"/>
        </a:p>
      </cdr:txBody>
    </cdr:sp>
  </cdr:relSizeAnchor>
  <cdr:relSizeAnchor xmlns:cdr="http://schemas.openxmlformats.org/drawingml/2006/chartDrawing">
    <cdr:from>
      <cdr:x>0.59292</cdr:x>
      <cdr:y>0.70313</cdr:y>
    </cdr:from>
    <cdr:to>
      <cdr:x>0.67813</cdr:x>
      <cdr:y>0.8004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824536" y="3240360"/>
          <a:ext cx="693343" cy="448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b="1" dirty="0"/>
            <a:t>UKR</a:t>
          </a:r>
          <a:endParaRPr lang="uk-UA" sz="800" b="1" dirty="0"/>
        </a:p>
      </cdr:txBody>
    </cdr:sp>
  </cdr:relSizeAnchor>
  <cdr:relSizeAnchor xmlns:cdr="http://schemas.openxmlformats.org/drawingml/2006/chartDrawing">
    <cdr:from>
      <cdr:x>0.69479</cdr:x>
      <cdr:y>0.6996</cdr:y>
    </cdr:from>
    <cdr:to>
      <cdr:x>0.82396</cdr:x>
      <cdr:y>0.78427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3176589" y="1652588"/>
          <a:ext cx="5905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ARG</a:t>
          </a:r>
          <a:endParaRPr lang="uk-UA" sz="800"/>
        </a:p>
      </cdr:txBody>
    </cdr:sp>
  </cdr:relSizeAnchor>
  <cdr:relSizeAnchor xmlns:cdr="http://schemas.openxmlformats.org/drawingml/2006/chartDrawing">
    <cdr:from>
      <cdr:x>0.85938</cdr:x>
      <cdr:y>0.45363</cdr:y>
    </cdr:from>
    <cdr:to>
      <cdr:x>0.95729</cdr:x>
      <cdr:y>0.53024</cdr:y>
    </cdr:to>
    <cdr:sp macro="" textlink="">
      <cdr:nvSpPr>
        <cdr:cNvPr id="47" name="TextBox 46"/>
        <cdr:cNvSpPr txBox="1"/>
      </cdr:nvSpPr>
      <cdr:spPr>
        <a:xfrm xmlns:a="http://schemas.openxmlformats.org/drawingml/2006/main">
          <a:off x="3929063" y="1071563"/>
          <a:ext cx="447676" cy="1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TUR</a:t>
          </a:r>
          <a:endParaRPr lang="uk-UA" sz="800"/>
        </a:p>
      </cdr:txBody>
    </cdr:sp>
  </cdr:relSizeAnchor>
  <cdr:relSizeAnchor xmlns:cdr="http://schemas.openxmlformats.org/drawingml/2006/chartDrawing">
    <cdr:from>
      <cdr:x>0.89381</cdr:x>
      <cdr:y>0.25</cdr:y>
    </cdr:from>
    <cdr:to>
      <cdr:x>0.95575</cdr:x>
      <cdr:y>0.3125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7272808" y="1152129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/>
            <a:t>UZB</a:t>
          </a:r>
          <a:endParaRPr lang="uk-UA" sz="800" dirty="0"/>
        </a:p>
      </cdr:txBody>
    </cdr:sp>
  </cdr:relSizeAnchor>
  <cdr:relSizeAnchor xmlns:cdr="http://schemas.openxmlformats.org/drawingml/2006/chartDrawing">
    <cdr:from>
      <cdr:x>0.69896</cdr:x>
      <cdr:y>0.14718</cdr:y>
    </cdr:from>
    <cdr:to>
      <cdr:x>0.76979</cdr:x>
      <cdr:y>0.23589</cdr:y>
    </cdr:to>
    <cdr:sp macro="" textlink="">
      <cdr:nvSpPr>
        <cdr:cNvPr id="49" name="TextBox 48"/>
        <cdr:cNvSpPr txBox="1"/>
      </cdr:nvSpPr>
      <cdr:spPr>
        <a:xfrm xmlns:a="http://schemas.openxmlformats.org/drawingml/2006/main">
          <a:off x="3195639" y="347663"/>
          <a:ext cx="323849" cy="209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TJK</a:t>
          </a:r>
          <a:endParaRPr lang="uk-UA" sz="800"/>
        </a:p>
      </cdr:txBody>
    </cdr:sp>
  </cdr:relSizeAnchor>
  <cdr:relSizeAnchor xmlns:cdr="http://schemas.openxmlformats.org/drawingml/2006/chartDrawing">
    <cdr:from>
      <cdr:x>0.51979</cdr:x>
      <cdr:y>0.07057</cdr:y>
    </cdr:from>
    <cdr:to>
      <cdr:x>0.61354</cdr:x>
      <cdr:y>0.15121</cdr:y>
    </cdr:to>
    <cdr:sp macro="" textlink="">
      <cdr:nvSpPr>
        <cdr:cNvPr id="50" name="TextBox 49"/>
        <cdr:cNvSpPr txBox="1"/>
      </cdr:nvSpPr>
      <cdr:spPr>
        <a:xfrm xmlns:a="http://schemas.openxmlformats.org/drawingml/2006/main">
          <a:off x="2376489" y="166689"/>
          <a:ext cx="428624" cy="190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TKM</a:t>
          </a:r>
          <a:endParaRPr lang="uk-UA" sz="800"/>
        </a:p>
      </cdr:txBody>
    </cdr:sp>
  </cdr:relSizeAnchor>
  <cdr:relSizeAnchor xmlns:cdr="http://schemas.openxmlformats.org/drawingml/2006/chartDrawing">
    <cdr:from>
      <cdr:x>0.29271</cdr:x>
      <cdr:y>0.06653</cdr:y>
    </cdr:from>
    <cdr:to>
      <cdr:x>0.40521</cdr:x>
      <cdr:y>0.13508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1338263" y="157163"/>
          <a:ext cx="5143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AZE</a:t>
          </a:r>
          <a:endParaRPr lang="uk-UA" sz="800"/>
        </a:p>
      </cdr:txBody>
    </cdr:sp>
  </cdr:relSizeAnchor>
  <cdr:relSizeAnchor xmlns:cdr="http://schemas.openxmlformats.org/drawingml/2006/chartDrawing">
    <cdr:from>
      <cdr:x>0.44479</cdr:x>
      <cdr:y>0.24798</cdr:y>
    </cdr:from>
    <cdr:to>
      <cdr:x>0.58229</cdr:x>
      <cdr:y>0.32056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2033588" y="585788"/>
          <a:ext cx="6286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KAZ</a:t>
          </a:r>
          <a:endParaRPr lang="uk-UA" sz="800"/>
        </a:p>
      </cdr:txBody>
    </cdr:sp>
  </cdr:relSizeAnchor>
  <cdr:relSizeAnchor xmlns:cdr="http://schemas.openxmlformats.org/drawingml/2006/chartDrawing">
    <cdr:from>
      <cdr:x>0.63646</cdr:x>
      <cdr:y>0.5746</cdr:y>
    </cdr:from>
    <cdr:to>
      <cdr:x>0.76146</cdr:x>
      <cdr:y>0.64718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2909888" y="1357313"/>
          <a:ext cx="57150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SRB</a:t>
          </a:r>
          <a:endParaRPr lang="uk-UA" sz="800"/>
        </a:p>
      </cdr:txBody>
    </cdr:sp>
  </cdr:relSizeAnchor>
  <cdr:relSizeAnchor xmlns:cdr="http://schemas.openxmlformats.org/drawingml/2006/chartDrawing">
    <cdr:from>
      <cdr:x>0.60313</cdr:x>
      <cdr:y>0.48992</cdr:y>
    </cdr:from>
    <cdr:to>
      <cdr:x>0.70104</cdr:x>
      <cdr:y>0.57863</cdr:y>
    </cdr:to>
    <cdr:sp macro="" textlink="">
      <cdr:nvSpPr>
        <cdr:cNvPr id="54" name="TextBox 53"/>
        <cdr:cNvSpPr txBox="1"/>
      </cdr:nvSpPr>
      <cdr:spPr>
        <a:xfrm xmlns:a="http://schemas.openxmlformats.org/drawingml/2006/main">
          <a:off x="2757488" y="1157288"/>
          <a:ext cx="4476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RUS</a:t>
          </a:r>
          <a:endParaRPr lang="uk-UA" sz="800"/>
        </a:p>
      </cdr:txBody>
    </cdr:sp>
  </cdr:relSizeAnchor>
  <cdr:relSizeAnchor xmlns:cdr="http://schemas.openxmlformats.org/drawingml/2006/chartDrawing">
    <cdr:from>
      <cdr:x>0.53438</cdr:x>
      <cdr:y>0.51008</cdr:y>
    </cdr:from>
    <cdr:to>
      <cdr:x>0.61979</cdr:x>
      <cdr:y>0.58669</cdr:y>
    </cdr:to>
    <cdr:sp macro="" textlink="">
      <cdr:nvSpPr>
        <cdr:cNvPr id="55" name="TextBox 54"/>
        <cdr:cNvSpPr txBox="1"/>
      </cdr:nvSpPr>
      <cdr:spPr>
        <a:xfrm xmlns:a="http://schemas.openxmlformats.org/drawingml/2006/main">
          <a:off x="2443163" y="1204912"/>
          <a:ext cx="3905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ROU</a:t>
          </a:r>
          <a:endParaRPr lang="uk-UA" sz="800"/>
        </a:p>
      </cdr:txBody>
    </cdr:sp>
  </cdr:relSizeAnchor>
  <cdr:relSizeAnchor xmlns:cdr="http://schemas.openxmlformats.org/drawingml/2006/chartDrawing">
    <cdr:from>
      <cdr:x>0.47813</cdr:x>
      <cdr:y>0.5746</cdr:y>
    </cdr:from>
    <cdr:to>
      <cdr:x>0.57188</cdr:x>
      <cdr:y>0.63508</cdr:y>
    </cdr:to>
    <cdr:sp macro="" textlink="">
      <cdr:nvSpPr>
        <cdr:cNvPr id="56" name="TextBox 55"/>
        <cdr:cNvSpPr txBox="1"/>
      </cdr:nvSpPr>
      <cdr:spPr>
        <a:xfrm xmlns:a="http://schemas.openxmlformats.org/drawingml/2006/main">
          <a:off x="2185988" y="1357313"/>
          <a:ext cx="42862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0.45313</cdr:x>
      <cdr:y>0.51411</cdr:y>
    </cdr:from>
    <cdr:to>
      <cdr:x>0.57396</cdr:x>
      <cdr:y>0.61895</cdr:y>
    </cdr:to>
    <cdr:sp macro="" textlink="">
      <cdr:nvSpPr>
        <cdr:cNvPr id="57" name="TextBox 56"/>
        <cdr:cNvSpPr txBox="1"/>
      </cdr:nvSpPr>
      <cdr:spPr>
        <a:xfrm xmlns:a="http://schemas.openxmlformats.org/drawingml/2006/main">
          <a:off x="2071688" y="1214438"/>
          <a:ext cx="55245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MDA</a:t>
          </a:r>
          <a:endParaRPr lang="uk-UA" sz="800"/>
        </a:p>
      </cdr:txBody>
    </cdr:sp>
  </cdr:relSizeAnchor>
  <cdr:relSizeAnchor xmlns:cdr="http://schemas.openxmlformats.org/drawingml/2006/chartDrawing">
    <cdr:from>
      <cdr:x>0.16354</cdr:x>
      <cdr:y>0.22782</cdr:y>
    </cdr:from>
    <cdr:to>
      <cdr:x>0.25729</cdr:x>
      <cdr:y>0.3246</cdr:y>
    </cdr:to>
    <cdr:sp macro="" textlink="">
      <cdr:nvSpPr>
        <cdr:cNvPr id="58" name="TextBox 57"/>
        <cdr:cNvSpPr txBox="1"/>
      </cdr:nvSpPr>
      <cdr:spPr>
        <a:xfrm xmlns:a="http://schemas.openxmlformats.org/drawingml/2006/main">
          <a:off x="747713" y="538163"/>
          <a:ext cx="42862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ARM</a:t>
          </a:r>
          <a:endParaRPr lang="uk-UA" sz="800"/>
        </a:p>
      </cdr:txBody>
    </cdr:sp>
  </cdr:relSizeAnchor>
  <cdr:relSizeAnchor xmlns:cdr="http://schemas.openxmlformats.org/drawingml/2006/chartDrawing">
    <cdr:from>
      <cdr:x>0.35104</cdr:x>
      <cdr:y>0.39718</cdr:y>
    </cdr:from>
    <cdr:to>
      <cdr:x>0.42813</cdr:x>
      <cdr:y>0.46976</cdr:y>
    </cdr:to>
    <cdr:sp macro="" textlink="">
      <cdr:nvSpPr>
        <cdr:cNvPr id="59" name="TextBox 58"/>
        <cdr:cNvSpPr txBox="1"/>
      </cdr:nvSpPr>
      <cdr:spPr>
        <a:xfrm xmlns:a="http://schemas.openxmlformats.org/drawingml/2006/main">
          <a:off x="1604963" y="938213"/>
          <a:ext cx="35242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EGY</a:t>
          </a:r>
          <a:endParaRPr lang="uk-UA" sz="800"/>
        </a:p>
      </cdr:txBody>
    </cdr:sp>
  </cdr:relSizeAnchor>
  <cdr:relSizeAnchor xmlns:cdr="http://schemas.openxmlformats.org/drawingml/2006/chartDrawing">
    <cdr:from>
      <cdr:x>0.31354</cdr:x>
      <cdr:y>0.64314</cdr:y>
    </cdr:from>
    <cdr:to>
      <cdr:x>0.42604</cdr:x>
      <cdr:y>0.72782</cdr:y>
    </cdr:to>
    <cdr:sp macro="" textlink="">
      <cdr:nvSpPr>
        <cdr:cNvPr id="60" name="TextBox 59"/>
        <cdr:cNvSpPr txBox="1"/>
      </cdr:nvSpPr>
      <cdr:spPr>
        <a:xfrm xmlns:a="http://schemas.openxmlformats.org/drawingml/2006/main">
          <a:off x="1433513" y="1519237"/>
          <a:ext cx="5143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BRA</a:t>
          </a:r>
          <a:endParaRPr lang="uk-UA" sz="800"/>
        </a:p>
      </cdr:txBody>
    </cdr:sp>
  </cdr:relSizeAnchor>
  <cdr:relSizeAnchor xmlns:cdr="http://schemas.openxmlformats.org/drawingml/2006/chartDrawing">
    <cdr:from>
      <cdr:x>0.40729</cdr:x>
      <cdr:y>0.43347</cdr:y>
    </cdr:from>
    <cdr:to>
      <cdr:x>0.49896</cdr:x>
      <cdr:y>0.52218</cdr:y>
    </cdr:to>
    <cdr:sp macro="" textlink="">
      <cdr:nvSpPr>
        <cdr:cNvPr id="61" name="TextBox 60"/>
        <cdr:cNvSpPr txBox="1"/>
      </cdr:nvSpPr>
      <cdr:spPr>
        <a:xfrm xmlns:a="http://schemas.openxmlformats.org/drawingml/2006/main">
          <a:off x="1862139" y="1023938"/>
          <a:ext cx="419099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KGZ</a:t>
          </a:r>
          <a:endParaRPr lang="uk-UA" sz="800"/>
        </a:p>
      </cdr:txBody>
    </cdr:sp>
  </cdr:relSizeAnchor>
  <cdr:relSizeAnchor xmlns:cdr="http://schemas.openxmlformats.org/drawingml/2006/chartDrawing">
    <cdr:from>
      <cdr:x>0.22396</cdr:x>
      <cdr:y>0.33266</cdr:y>
    </cdr:from>
    <cdr:to>
      <cdr:x>0.36146</cdr:x>
      <cdr:y>0.40121</cdr:y>
    </cdr:to>
    <cdr:sp macro="" textlink="">
      <cdr:nvSpPr>
        <cdr:cNvPr id="62" name="TextBox 61"/>
        <cdr:cNvSpPr txBox="1"/>
      </cdr:nvSpPr>
      <cdr:spPr>
        <a:xfrm xmlns:a="http://schemas.openxmlformats.org/drawingml/2006/main">
          <a:off x="1023938" y="785813"/>
          <a:ext cx="6286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GEO</a:t>
          </a:r>
          <a:endParaRPr lang="uk-UA" sz="800"/>
        </a:p>
      </cdr:txBody>
    </cdr:sp>
  </cdr:relSizeAnchor>
  <cdr:relSizeAnchor xmlns:cdr="http://schemas.openxmlformats.org/drawingml/2006/chartDrawing">
    <cdr:from>
      <cdr:x>0.18646</cdr:x>
      <cdr:y>0.45363</cdr:y>
    </cdr:from>
    <cdr:to>
      <cdr:x>0.28854</cdr:x>
      <cdr:y>0.51411</cdr:y>
    </cdr:to>
    <cdr:sp macro="" textlink="">
      <cdr:nvSpPr>
        <cdr:cNvPr id="63" name="TextBox 62"/>
        <cdr:cNvSpPr txBox="1"/>
      </cdr:nvSpPr>
      <cdr:spPr>
        <a:xfrm xmlns:a="http://schemas.openxmlformats.org/drawingml/2006/main">
          <a:off x="852488" y="1071563"/>
          <a:ext cx="466725" cy="142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LVA</a:t>
          </a:r>
          <a:endParaRPr lang="uk-UA" sz="800"/>
        </a:p>
      </cdr:txBody>
    </cdr:sp>
  </cdr:relSizeAnchor>
  <cdr:relSizeAnchor xmlns:cdr="http://schemas.openxmlformats.org/drawingml/2006/chartDrawing">
    <cdr:from>
      <cdr:x>0.23021</cdr:x>
      <cdr:y>0.54637</cdr:y>
    </cdr:from>
    <cdr:to>
      <cdr:x>0.35104</cdr:x>
      <cdr:y>0.61089</cdr:y>
    </cdr:to>
    <cdr:sp macro="" textlink="">
      <cdr:nvSpPr>
        <cdr:cNvPr id="64" name="TextBox 63"/>
        <cdr:cNvSpPr txBox="1"/>
      </cdr:nvSpPr>
      <cdr:spPr>
        <a:xfrm xmlns:a="http://schemas.openxmlformats.org/drawingml/2006/main">
          <a:off x="1052513" y="1290638"/>
          <a:ext cx="55245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BGR</a:t>
          </a:r>
          <a:endParaRPr lang="uk-UA" sz="800"/>
        </a:p>
      </cdr:txBody>
    </cdr:sp>
  </cdr:relSizeAnchor>
  <cdr:relSizeAnchor xmlns:cdr="http://schemas.openxmlformats.org/drawingml/2006/chartDrawing">
    <cdr:from>
      <cdr:x>0.08854</cdr:x>
      <cdr:y>0.83266</cdr:y>
    </cdr:from>
    <cdr:to>
      <cdr:x>0.17813</cdr:x>
      <cdr:y>0.92137</cdr:y>
    </cdr:to>
    <cdr:sp macro="" textlink="">
      <cdr:nvSpPr>
        <cdr:cNvPr id="65" name="TextBox 64"/>
        <cdr:cNvSpPr txBox="1"/>
      </cdr:nvSpPr>
      <cdr:spPr>
        <a:xfrm xmlns:a="http://schemas.openxmlformats.org/drawingml/2006/main">
          <a:off x="404813" y="1966913"/>
          <a:ext cx="409575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GRC</a:t>
          </a:r>
          <a:endParaRPr lang="uk-UA" sz="800"/>
        </a:p>
      </cdr:txBody>
    </cdr:sp>
  </cdr:relSizeAnchor>
  <cdr:relSizeAnchor xmlns:cdr="http://schemas.openxmlformats.org/drawingml/2006/chartDrawing">
    <cdr:from>
      <cdr:x>0.20313</cdr:x>
      <cdr:y>0.63911</cdr:y>
    </cdr:from>
    <cdr:to>
      <cdr:x>0.29271</cdr:x>
      <cdr:y>0.73186</cdr:y>
    </cdr:to>
    <cdr:sp macro="" textlink="">
      <cdr:nvSpPr>
        <cdr:cNvPr id="66" name="TextBox 65"/>
        <cdr:cNvSpPr txBox="1"/>
      </cdr:nvSpPr>
      <cdr:spPr>
        <a:xfrm xmlns:a="http://schemas.openxmlformats.org/drawingml/2006/main">
          <a:off x="928688" y="1509713"/>
          <a:ext cx="409575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HUN</a:t>
          </a:r>
          <a:endParaRPr lang="uk-UA" sz="800"/>
        </a:p>
      </cdr:txBody>
    </cdr:sp>
  </cdr:relSizeAnchor>
  <cdr:relSizeAnchor xmlns:cdr="http://schemas.openxmlformats.org/drawingml/2006/chartDrawing">
    <cdr:from>
      <cdr:x>0.10521</cdr:x>
      <cdr:y>0.43347</cdr:y>
    </cdr:from>
    <cdr:to>
      <cdr:x>0.20313</cdr:x>
      <cdr:y>0.51008</cdr:y>
    </cdr:to>
    <cdr:sp macro="" textlink="">
      <cdr:nvSpPr>
        <cdr:cNvPr id="67" name="TextBox 66"/>
        <cdr:cNvSpPr txBox="1"/>
      </cdr:nvSpPr>
      <cdr:spPr>
        <a:xfrm xmlns:a="http://schemas.openxmlformats.org/drawingml/2006/main">
          <a:off x="481013" y="1023938"/>
          <a:ext cx="4476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POL</a:t>
          </a:r>
          <a:endParaRPr lang="uk-UA" sz="800"/>
        </a:p>
      </cdr:txBody>
    </cdr:sp>
  </cdr:relSizeAnchor>
  <cdr:relSizeAnchor xmlns:cdr="http://schemas.openxmlformats.org/drawingml/2006/chartDrawing">
    <cdr:from>
      <cdr:x>0.07813</cdr:x>
      <cdr:y>0.51008</cdr:y>
    </cdr:from>
    <cdr:to>
      <cdr:x>0.15104</cdr:x>
      <cdr:y>0.5746</cdr:y>
    </cdr:to>
    <cdr:sp macro="" textlink="">
      <cdr:nvSpPr>
        <cdr:cNvPr id="68" name="TextBox 67"/>
        <cdr:cNvSpPr txBox="1"/>
      </cdr:nvSpPr>
      <cdr:spPr>
        <a:xfrm xmlns:a="http://schemas.openxmlformats.org/drawingml/2006/main">
          <a:off x="357188" y="1204913"/>
          <a:ext cx="3333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ISR</a:t>
          </a:r>
          <a:endParaRPr lang="uk-UA" sz="800"/>
        </a:p>
      </cdr:txBody>
    </cdr:sp>
  </cdr:relSizeAnchor>
  <cdr:relSizeAnchor xmlns:cdr="http://schemas.openxmlformats.org/drawingml/2006/chartDrawing">
    <cdr:from>
      <cdr:x>0.14688</cdr:x>
      <cdr:y>0.64718</cdr:y>
    </cdr:from>
    <cdr:to>
      <cdr:x>0.23438</cdr:x>
      <cdr:y>0.71573</cdr:y>
    </cdr:to>
    <cdr:sp macro="" textlink="">
      <cdr:nvSpPr>
        <cdr:cNvPr id="69" name="TextBox 68"/>
        <cdr:cNvSpPr txBox="1"/>
      </cdr:nvSpPr>
      <cdr:spPr>
        <a:xfrm xmlns:a="http://schemas.openxmlformats.org/drawingml/2006/main">
          <a:off x="671513" y="1528763"/>
          <a:ext cx="4000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SVN</a:t>
          </a:r>
          <a:endParaRPr lang="uk-UA" sz="8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0.03067</cdr:x>
      <cdr:y>0.04403</cdr:y>
    </cdr:from>
    <cdr:to>
      <cdr:x>0.9354</cdr:x>
      <cdr:y>0.1478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" y="133365"/>
          <a:ext cx="4248471" cy="3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b="1" dirty="0" smtClean="0"/>
            <a:t>Динаміка</a:t>
          </a:r>
          <a:r>
            <a:rPr lang="en-US" sz="1100" b="1" dirty="0" smtClean="0"/>
            <a:t> </a:t>
          </a:r>
          <a:r>
            <a:rPr lang="en-US" sz="1100" b="1" dirty="0"/>
            <a:t>CPI, WPI, UAH/USD</a:t>
          </a:r>
          <a:r>
            <a:rPr lang="ru-RU" sz="1100" b="1" dirty="0"/>
            <a:t> в период  </a:t>
          </a:r>
          <a:r>
            <a:rPr lang="ru-RU" sz="1100" b="1" dirty="0" smtClean="0"/>
            <a:t>1997-2019 </a:t>
          </a:r>
          <a:r>
            <a:rPr lang="ru-RU" sz="1100" b="1" dirty="0" err="1" smtClean="0"/>
            <a:t>р.р</a:t>
          </a:r>
          <a:r>
            <a:rPr lang="ru-RU" sz="1100" b="1" dirty="0" smtClean="0"/>
            <a:t>.</a:t>
          </a:r>
          <a:endParaRPr lang="ru-RU" sz="1100" b="1" dirty="0"/>
        </a:p>
        <a:p xmlns:a="http://schemas.openxmlformats.org/drawingml/2006/main">
          <a:r>
            <a:rPr lang="en-US" sz="1100" dirty="0"/>
            <a:t>  </a:t>
          </a:r>
          <a:r>
            <a:rPr lang="uk-UA" sz="1100" dirty="0"/>
            <a:t> </a:t>
          </a:r>
        </a:p>
      </cdr:txBody>
    </cdr:sp>
  </cdr:relSizeAnchor>
  <cdr:relSizeAnchor xmlns:cdr="http://schemas.openxmlformats.org/drawingml/2006/chartDrawing">
    <cdr:from>
      <cdr:x>0.01014</cdr:x>
      <cdr:y>0.9434</cdr:y>
    </cdr:from>
    <cdr:to>
      <cdr:x>0.33736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616" y="2857511"/>
          <a:ext cx="1536560" cy="171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>
            <a:lnSpc>
              <a:spcPts val="900"/>
            </a:lnSpc>
          </a:pPr>
          <a:r>
            <a:rPr lang="en-US" sz="800" dirty="0"/>
            <a:t>source www.bank.gov.ua</a:t>
          </a:r>
        </a:p>
        <a:p xmlns:a="http://schemas.openxmlformats.org/drawingml/2006/main">
          <a:pPr>
            <a:lnSpc>
              <a:spcPts val="1200"/>
            </a:lnSpc>
          </a:pPr>
          <a:endParaRPr lang="uk-UA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0.37292</cdr:x>
      <cdr:y>0.06771</cdr:y>
    </cdr:from>
    <cdr:to>
      <cdr:x>0.5</cdr:x>
      <cdr:y>0.14062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04975" y="185737"/>
          <a:ext cx="5810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USA</a:t>
          </a:r>
          <a:endParaRPr lang="uk-UA" sz="800"/>
        </a:p>
      </cdr:txBody>
    </cdr:sp>
  </cdr:relSizeAnchor>
  <cdr:relSizeAnchor xmlns:cdr="http://schemas.openxmlformats.org/drawingml/2006/chartDrawing">
    <cdr:from>
      <cdr:x>0.4375</cdr:x>
      <cdr:y>0.19965</cdr:y>
    </cdr:from>
    <cdr:to>
      <cdr:x>0.625</cdr:x>
      <cdr:y>0.28646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00250" y="547688"/>
          <a:ext cx="857250" cy="238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DEU</a:t>
          </a:r>
          <a:endParaRPr lang="uk-UA" sz="800"/>
        </a:p>
      </cdr:txBody>
    </cdr:sp>
  </cdr:relSizeAnchor>
  <cdr:relSizeAnchor xmlns:cdr="http://schemas.openxmlformats.org/drawingml/2006/chartDrawing">
    <cdr:from>
      <cdr:x>0.35833</cdr:x>
      <cdr:y>0.28993</cdr:y>
    </cdr:from>
    <cdr:to>
      <cdr:x>0.49792</cdr:x>
      <cdr:y>0.37326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8300" y="795338"/>
          <a:ext cx="638190" cy="228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EMU</a:t>
          </a:r>
          <a:endParaRPr lang="uk-UA" sz="800"/>
        </a:p>
      </cdr:txBody>
    </cdr:sp>
  </cdr:relSizeAnchor>
  <cdr:relSizeAnchor xmlns:cdr="http://schemas.openxmlformats.org/drawingml/2006/chartDrawing">
    <cdr:from>
      <cdr:x>0.45625</cdr:x>
      <cdr:y>0.2934</cdr:y>
    </cdr:from>
    <cdr:to>
      <cdr:x>0.625</cdr:x>
      <cdr:y>0.38368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085975" y="804856"/>
          <a:ext cx="771525" cy="247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EUU</a:t>
          </a:r>
          <a:endParaRPr lang="uk-UA" sz="800"/>
        </a:p>
      </cdr:txBody>
    </cdr:sp>
  </cdr:relSizeAnchor>
  <cdr:relSizeAnchor xmlns:cdr="http://schemas.openxmlformats.org/drawingml/2006/chartDrawing">
    <cdr:from>
      <cdr:x>0.49792</cdr:x>
      <cdr:y>0.3559</cdr:y>
    </cdr:from>
    <cdr:to>
      <cdr:x>0.63958</cdr:x>
      <cdr:y>0.4184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76475" y="976305"/>
          <a:ext cx="647685" cy="171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CZE</a:t>
          </a:r>
          <a:endParaRPr lang="uk-UA" sz="800"/>
        </a:p>
      </cdr:txBody>
    </cdr:sp>
  </cdr:relSizeAnchor>
  <cdr:relSizeAnchor xmlns:cdr="http://schemas.openxmlformats.org/drawingml/2006/chartDrawing">
    <cdr:from>
      <cdr:x>0.44583</cdr:x>
      <cdr:y>0.39757</cdr:y>
    </cdr:from>
    <cdr:to>
      <cdr:x>0.575</cdr:x>
      <cdr:y>0.48785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38350" y="1090614"/>
          <a:ext cx="59055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SVN</a:t>
          </a:r>
          <a:endParaRPr lang="uk-UA" sz="800"/>
        </a:p>
      </cdr:txBody>
    </cdr:sp>
  </cdr:relSizeAnchor>
  <cdr:relSizeAnchor xmlns:cdr="http://schemas.openxmlformats.org/drawingml/2006/chartDrawing">
    <cdr:from>
      <cdr:x>0.23125</cdr:x>
      <cdr:y>0.72743</cdr:y>
    </cdr:from>
    <cdr:to>
      <cdr:x>0.3625</cdr:x>
      <cdr:y>0.78646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057275" y="1995488"/>
          <a:ext cx="600075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0.84583</cdr:x>
      <cdr:y>0.44618</cdr:y>
    </cdr:from>
    <cdr:to>
      <cdr:x>0.95833</cdr:x>
      <cdr:y>0.49479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867150" y="1223963"/>
          <a:ext cx="51435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0.83125</cdr:x>
      <cdr:y>0.44618</cdr:y>
    </cdr:from>
    <cdr:to>
      <cdr:x>0.93958</cdr:x>
      <cdr:y>0.50174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00475" y="1223963"/>
          <a:ext cx="495300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POL</a:t>
          </a:r>
          <a:endParaRPr lang="uk-UA" sz="800"/>
        </a:p>
      </cdr:txBody>
    </cdr:sp>
  </cdr:relSizeAnchor>
  <cdr:relSizeAnchor xmlns:cdr="http://schemas.openxmlformats.org/drawingml/2006/chartDrawing">
    <cdr:from>
      <cdr:x>0.75833</cdr:x>
      <cdr:y>0.53646</cdr:y>
    </cdr:from>
    <cdr:to>
      <cdr:x>0.84792</cdr:x>
      <cdr:y>0.62674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467100" y="1471613"/>
          <a:ext cx="4095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TUR</a:t>
          </a:r>
          <a:endParaRPr lang="uk-UA" sz="800"/>
        </a:p>
      </cdr:txBody>
    </cdr:sp>
  </cdr:relSizeAnchor>
  <cdr:relSizeAnchor xmlns:cdr="http://schemas.openxmlformats.org/drawingml/2006/chartDrawing">
    <cdr:from>
      <cdr:x>0.7</cdr:x>
      <cdr:y>0.44618</cdr:y>
    </cdr:from>
    <cdr:to>
      <cdr:x>0.79375</cdr:x>
      <cdr:y>0.50174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200400" y="1223963"/>
          <a:ext cx="42862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CBE</a:t>
          </a:r>
          <a:endParaRPr lang="uk-UA" sz="800"/>
        </a:p>
      </cdr:txBody>
    </cdr:sp>
  </cdr:relSizeAnchor>
  <cdr:relSizeAnchor xmlns:cdr="http://schemas.openxmlformats.org/drawingml/2006/chartDrawing">
    <cdr:from>
      <cdr:x>0.57708</cdr:x>
      <cdr:y>0.44965</cdr:y>
    </cdr:from>
    <cdr:to>
      <cdr:x>0.67708</cdr:x>
      <cdr:y>0.5191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638425" y="1233489"/>
          <a:ext cx="45720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HUN</a:t>
          </a:r>
          <a:endParaRPr lang="uk-UA" sz="800"/>
        </a:p>
      </cdr:txBody>
    </cdr:sp>
  </cdr:relSizeAnchor>
  <cdr:relSizeAnchor xmlns:cdr="http://schemas.openxmlformats.org/drawingml/2006/chartDrawing">
    <cdr:from>
      <cdr:x>0.31667</cdr:x>
      <cdr:y>0.46701</cdr:y>
    </cdr:from>
    <cdr:to>
      <cdr:x>0.47708</cdr:x>
      <cdr:y>0.52257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447800" y="1281114"/>
          <a:ext cx="73342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GRC</a:t>
          </a:r>
          <a:endParaRPr lang="uk-UA" sz="800"/>
        </a:p>
      </cdr:txBody>
    </cdr:sp>
  </cdr:relSizeAnchor>
  <cdr:relSizeAnchor xmlns:cdr="http://schemas.openxmlformats.org/drawingml/2006/chartDrawing">
    <cdr:from>
      <cdr:x>0.46875</cdr:x>
      <cdr:y>0.52257</cdr:y>
    </cdr:from>
    <cdr:to>
      <cdr:x>0.57083</cdr:x>
      <cdr:y>0.60937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143125" y="1433512"/>
          <a:ext cx="4667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KAZ</a:t>
          </a:r>
          <a:endParaRPr lang="uk-UA" sz="800"/>
        </a:p>
      </cdr:txBody>
    </cdr:sp>
  </cdr:relSizeAnchor>
  <cdr:relSizeAnchor xmlns:cdr="http://schemas.openxmlformats.org/drawingml/2006/chartDrawing">
    <cdr:from>
      <cdr:x>0.54792</cdr:x>
      <cdr:y>0.5434</cdr:y>
    </cdr:from>
    <cdr:to>
      <cdr:x>0.67917</cdr:x>
      <cdr:y>0.61632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505075" y="1490664"/>
          <a:ext cx="600076" cy="20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RUS</a:t>
          </a:r>
          <a:endParaRPr lang="uk-UA" sz="800"/>
        </a:p>
      </cdr:txBody>
    </cdr:sp>
  </cdr:relSizeAnchor>
  <cdr:relSizeAnchor xmlns:cdr="http://schemas.openxmlformats.org/drawingml/2006/chartDrawing">
    <cdr:from>
      <cdr:x>0.65625</cdr:x>
      <cdr:y>0.84896</cdr:y>
    </cdr:from>
    <cdr:to>
      <cdr:x>0.98125</cdr:x>
      <cdr:y>0.89757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000375" y="2328863"/>
          <a:ext cx="1485900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0.64375</cdr:x>
      <cdr:y>0.83507</cdr:y>
    </cdr:from>
    <cdr:to>
      <cdr:x>1</cdr:x>
      <cdr:y>0.90104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2943225" y="2290763"/>
          <a:ext cx="16287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 b="1" dirty="0" err="1"/>
            <a:t>Рост</a:t>
          </a:r>
          <a:r>
            <a:rPr lang="uk-UA" sz="800" b="1" dirty="0"/>
            <a:t> ВВП по ППС 2000-2018 (%)</a:t>
          </a:r>
        </a:p>
      </cdr:txBody>
    </cdr:sp>
  </cdr:relSizeAnchor>
  <cdr:relSizeAnchor xmlns:cdr="http://schemas.openxmlformats.org/drawingml/2006/chartDrawing">
    <cdr:from>
      <cdr:x>0.00208</cdr:x>
      <cdr:y>0.05729</cdr:y>
    </cdr:from>
    <cdr:to>
      <cdr:x>0.325</cdr:x>
      <cdr:y>0.15451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9525" y="157163"/>
          <a:ext cx="14763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 b="1" dirty="0"/>
            <a:t>ВВП по ППС за 2018 г. ($)</a:t>
          </a:r>
        </a:p>
      </cdr:txBody>
    </cdr:sp>
  </cdr:relSizeAnchor>
  <cdr:relSizeAnchor xmlns:cdr="http://schemas.openxmlformats.org/drawingml/2006/chartDrawing">
    <cdr:from>
      <cdr:x>0.1375</cdr:x>
      <cdr:y>0.72049</cdr:y>
    </cdr:from>
    <cdr:to>
      <cdr:x>0.27292</cdr:x>
      <cdr:y>0.78646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628650" y="1976438"/>
          <a:ext cx="6191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/>
        </a:p>
      </cdr:txBody>
    </cdr:sp>
  </cdr:relSizeAnchor>
  <cdr:relSizeAnchor xmlns:cdr="http://schemas.openxmlformats.org/drawingml/2006/chartDrawing">
    <cdr:from>
      <cdr:x>0.1375</cdr:x>
      <cdr:y>0.72743</cdr:y>
    </cdr:from>
    <cdr:to>
      <cdr:x>0.25833</cdr:x>
      <cdr:y>0.79688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628651" y="1995489"/>
          <a:ext cx="5524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UKR</a:t>
          </a:r>
          <a:endParaRPr lang="uk-UA" sz="800"/>
        </a:p>
      </cdr:txBody>
    </cdr:sp>
  </cdr:relSizeAnchor>
  <cdr:relSizeAnchor xmlns:cdr="http://schemas.openxmlformats.org/drawingml/2006/chartDrawing">
    <cdr:from>
      <cdr:x>0.30833</cdr:x>
      <cdr:y>0.69271</cdr:y>
    </cdr:from>
    <cdr:to>
      <cdr:x>0.39583</cdr:x>
      <cdr:y>0.75521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409700" y="1900238"/>
          <a:ext cx="4000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GEO</a:t>
          </a:r>
          <a:endParaRPr lang="uk-UA" sz="800"/>
        </a:p>
      </cdr:txBody>
    </cdr:sp>
  </cdr:relSizeAnchor>
  <cdr:relSizeAnchor xmlns:cdr="http://schemas.openxmlformats.org/drawingml/2006/chartDrawing">
    <cdr:from>
      <cdr:x>0.70208</cdr:x>
      <cdr:y>0.71007</cdr:y>
    </cdr:from>
    <cdr:to>
      <cdr:x>0.79792</cdr:x>
      <cdr:y>0.77951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209926" y="1947863"/>
          <a:ext cx="4381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/>
            <a:t>ARM</a:t>
          </a:r>
          <a:endParaRPr lang="uk-UA" sz="800"/>
        </a:p>
      </cdr:txBody>
    </cdr:sp>
  </cdr:relSizeAnchor>
  <cdr:relSizeAnchor xmlns:cdr="http://schemas.openxmlformats.org/drawingml/2006/chartDrawing">
    <cdr:from>
      <cdr:x>0.60625</cdr:x>
      <cdr:y>0.60938</cdr:y>
    </cdr:from>
    <cdr:to>
      <cdr:x>0.72708</cdr:x>
      <cdr:y>0.6684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2771775" y="1671638"/>
          <a:ext cx="5524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BLR</a:t>
          </a:r>
          <a:endParaRPr lang="uk-UA" sz="800"/>
        </a:p>
      </cdr:txBody>
    </cdr:sp>
  </cdr:relSizeAnchor>
  <cdr:relSizeAnchor xmlns:cdr="http://schemas.openxmlformats.org/drawingml/2006/chartDrawing">
    <cdr:from>
      <cdr:x>0.56458</cdr:x>
      <cdr:y>0.68229</cdr:y>
    </cdr:from>
    <cdr:to>
      <cdr:x>0.66042</cdr:x>
      <cdr:y>0.74132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2581275" y="1871664"/>
          <a:ext cx="438149" cy="161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TKM</a:t>
          </a:r>
          <a:endParaRPr lang="uk-UA" sz="800"/>
        </a:p>
      </cdr:txBody>
    </cdr:sp>
  </cdr:relSizeAnchor>
  <cdr:relSizeAnchor xmlns:cdr="http://schemas.openxmlformats.org/drawingml/2006/chartDrawing">
    <cdr:from>
      <cdr:x>0.44583</cdr:x>
      <cdr:y>0.61979</cdr:y>
    </cdr:from>
    <cdr:to>
      <cdr:x>0.52292</cdr:x>
      <cdr:y>0.68924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2038351" y="1700212"/>
          <a:ext cx="352424" cy="1905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AZE</a:t>
          </a:r>
          <a:endParaRPr lang="uk-UA" sz="800"/>
        </a:p>
      </cdr:txBody>
    </cdr:sp>
  </cdr:relSizeAnchor>
  <cdr:relSizeAnchor xmlns:cdr="http://schemas.openxmlformats.org/drawingml/2006/chartDrawing">
    <cdr:from>
      <cdr:x>0.49583</cdr:x>
      <cdr:y>0.69965</cdr:y>
    </cdr:from>
    <cdr:to>
      <cdr:x>0.59375</cdr:x>
      <cdr:y>0.76563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2266950" y="1919288"/>
          <a:ext cx="4476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WLD</a:t>
          </a:r>
          <a:endParaRPr lang="uk-UA" sz="800"/>
        </a:p>
      </cdr:txBody>
    </cdr:sp>
  </cdr:relSizeAnchor>
  <cdr:relSizeAnchor xmlns:cdr="http://schemas.openxmlformats.org/drawingml/2006/chartDrawing">
    <cdr:from>
      <cdr:x>0.56042</cdr:x>
      <cdr:y>0.81076</cdr:y>
    </cdr:from>
    <cdr:to>
      <cdr:x>0.65625</cdr:x>
      <cdr:y>0.88368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2562225" y="2224089"/>
          <a:ext cx="438150" cy="200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UZB</a:t>
          </a:r>
          <a:endParaRPr lang="uk-UA" sz="800"/>
        </a:p>
      </cdr:txBody>
    </cdr:sp>
  </cdr:relSizeAnchor>
  <cdr:relSizeAnchor xmlns:cdr="http://schemas.openxmlformats.org/drawingml/2006/chartDrawing">
    <cdr:from>
      <cdr:x>0.46667</cdr:x>
      <cdr:y>0.82813</cdr:y>
    </cdr:from>
    <cdr:to>
      <cdr:x>0.5625</cdr:x>
      <cdr:y>0.88715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2133601" y="2271713"/>
          <a:ext cx="43815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MDA</a:t>
          </a:r>
          <a:endParaRPr lang="uk-UA" sz="800"/>
        </a:p>
      </cdr:txBody>
    </cdr:sp>
  </cdr:relSizeAnchor>
  <cdr:relSizeAnchor xmlns:cdr="http://schemas.openxmlformats.org/drawingml/2006/chartDrawing">
    <cdr:from>
      <cdr:x>0.24583</cdr:x>
      <cdr:y>0.84201</cdr:y>
    </cdr:from>
    <cdr:to>
      <cdr:x>0.35</cdr:x>
      <cdr:y>0.91146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1123951" y="2309813"/>
          <a:ext cx="4762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KGZ</a:t>
          </a:r>
          <a:endParaRPr lang="uk-UA" sz="800"/>
        </a:p>
      </cdr:txBody>
    </cdr:sp>
  </cdr:relSizeAnchor>
  <cdr:relSizeAnchor xmlns:cdr="http://schemas.openxmlformats.org/drawingml/2006/chartDrawing">
    <cdr:from>
      <cdr:x>0.13333</cdr:x>
      <cdr:y>0.83507</cdr:y>
    </cdr:from>
    <cdr:to>
      <cdr:x>0.20417</cdr:x>
      <cdr:y>0.90451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609600" y="2290764"/>
          <a:ext cx="323849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/>
            <a:t>TJK</a:t>
          </a:r>
          <a:endParaRPr lang="uk-UA" sz="8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0.41146</cdr:x>
      <cdr:y>0.75</cdr:y>
    </cdr:from>
    <cdr:to>
      <cdr:x>0.72396</cdr:x>
      <cdr:y>0.81944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81188" y="2057400"/>
          <a:ext cx="142875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Україна</a:t>
          </a:r>
        </a:p>
      </cdr:txBody>
    </cdr:sp>
  </cdr:relSizeAnchor>
  <cdr:relSizeAnchor xmlns:cdr="http://schemas.openxmlformats.org/drawingml/2006/chartDrawing">
    <cdr:from>
      <cdr:x>0.31771</cdr:x>
      <cdr:y>0.54514</cdr:y>
    </cdr:from>
    <cdr:to>
      <cdr:x>0.69479</cdr:x>
      <cdr:y>0.66319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52564" y="1495425"/>
          <a:ext cx="1724024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Світова</a:t>
          </a:r>
          <a:r>
            <a:rPr lang="uk-UA" sz="800" baseline="0"/>
            <a:t> економіка</a:t>
          </a:r>
          <a:endParaRPr lang="uk-UA" sz="800"/>
        </a:p>
      </cdr:txBody>
    </cdr:sp>
  </cdr:relSizeAnchor>
  <cdr:relSizeAnchor xmlns:cdr="http://schemas.openxmlformats.org/drawingml/2006/chartDrawing">
    <cdr:from>
      <cdr:x>0.49271</cdr:x>
      <cdr:y>0.06944</cdr:y>
    </cdr:from>
    <cdr:to>
      <cdr:x>0.74063</cdr:x>
      <cdr:y>0.125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52663" y="190500"/>
          <a:ext cx="11334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Чехія</a:t>
          </a:r>
        </a:p>
      </cdr:txBody>
    </cdr:sp>
  </cdr:relSizeAnchor>
  <cdr:relSizeAnchor xmlns:cdr="http://schemas.openxmlformats.org/drawingml/2006/chartDrawing">
    <cdr:from>
      <cdr:x>0.77813</cdr:x>
      <cdr:y>0.40625</cdr:y>
    </cdr:from>
    <cdr:to>
      <cdr:x>0.99479</cdr:x>
      <cdr:y>0.52778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57588" y="1114424"/>
          <a:ext cx="990600" cy="333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Румунія</a:t>
          </a:r>
        </a:p>
      </cdr:txBody>
    </cdr:sp>
  </cdr:relSizeAnchor>
  <cdr:relSizeAnchor xmlns:cdr="http://schemas.openxmlformats.org/drawingml/2006/chartDrawing">
    <cdr:from>
      <cdr:x>0.66771</cdr:x>
      <cdr:y>0.20486</cdr:y>
    </cdr:from>
    <cdr:to>
      <cdr:x>0.88854</cdr:x>
      <cdr:y>0.27083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2763" y="561975"/>
          <a:ext cx="1009650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Польща</a:t>
          </a:r>
        </a:p>
      </cdr:txBody>
    </cdr:sp>
  </cdr:relSizeAnchor>
  <cdr:relSizeAnchor xmlns:cdr="http://schemas.openxmlformats.org/drawingml/2006/chartDrawing">
    <cdr:from>
      <cdr:x>0.50938</cdr:x>
      <cdr:y>0.32639</cdr:y>
    </cdr:from>
    <cdr:to>
      <cdr:x>0.71979</cdr:x>
      <cdr:y>0.41319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28863" y="895350"/>
          <a:ext cx="9620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800"/>
            <a:t>Угорщина</a:t>
          </a:r>
        </a:p>
      </cdr:txBody>
    </cdr:sp>
  </cdr:relSizeAnchor>
  <cdr:relSizeAnchor xmlns:cdr="http://schemas.openxmlformats.org/drawingml/2006/chartDrawing">
    <cdr:from>
      <cdr:x>0</cdr:x>
      <cdr:y>0.0625</cdr:y>
    </cdr:from>
    <cdr:to>
      <cdr:x>0.48021</cdr:x>
      <cdr:y>0.17708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171450"/>
          <a:ext cx="2195513" cy="314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rot="0" vertOverflow="clip" wrap="square" rtlCol="0"/>
        <a:lstStyle xmlns:a="http://schemas.openxmlformats.org/drawingml/2006/main"/>
        <a:p xmlns:a="http://schemas.openxmlformats.org/drawingml/2006/main">
          <a:r>
            <a:rPr lang="en-US" sz="1100" b="1" dirty="0"/>
            <a:t>$ </a:t>
          </a:r>
          <a:r>
            <a:rPr lang="uk-UA" sz="1100" b="1" dirty="0"/>
            <a:t>ВВП за ППС </a:t>
          </a:r>
          <a:r>
            <a:rPr lang="uk-UA" b="1" dirty="0" smtClean="0"/>
            <a:t>за 2018 р (</a:t>
          </a:r>
          <a:r>
            <a:rPr lang="en-US" b="1" dirty="0" smtClean="0"/>
            <a:t>$</a:t>
          </a:r>
          <a:r>
            <a:rPr lang="uk-UA" b="1" dirty="0" smtClean="0"/>
            <a:t>)</a:t>
          </a:r>
          <a:endParaRPr lang="uk-UA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763345C-1152-46C4-AD4F-BC7766CBE65D}" type="datetimeFigureOut">
              <a:rPr lang="uk-UA" smtClean="0"/>
              <a:t>30.10.2019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7A18E3-FE06-4F72-BA19-D477734E8A11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96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A18E3-FE06-4F72-BA19-D477734E8A11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2115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91680-2263-457E-A18A-636114924B2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3C71-A595-44D4-9238-212547CCAE2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DC7E4-32F6-4017-A5EE-6AF5B92B7BD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1361-3AD7-47F1-A02B-6DA139F7AE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93A83-4EA5-434D-B2D5-201861AA9C6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69F2B-CB40-4B26-B635-42213F9406A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DE88-8454-4EC4-A45B-E85C99D179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C11B3-1A44-48DE-B14D-45D0C55B48F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633880-4E83-42C0-96BC-87361B739EF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663C-6223-45BD-93B0-1A88BF56B0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80523-A7E9-43E2-BAC6-BB05957FEDE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407DA-CE47-4030-B97C-2A092584B350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data.worldbank.org/indicator/NY.GDP.MKTP.PP.CD?locations=U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09120"/>
            <a:ext cx="8136904" cy="2088232"/>
          </a:xfrm>
        </p:spPr>
        <p:txBody>
          <a:bodyPr>
            <a:normAutofit/>
          </a:bodyPr>
          <a:lstStyle/>
          <a:p>
            <a:pPr algn="r"/>
            <a:r>
              <a:rPr lang="uk-UA" sz="2000" dirty="0" err="1" smtClean="0">
                <a:latin typeface="Arial Narrow" panose="020B0606020202030204" pitchFamily="34" charset="0"/>
              </a:rPr>
              <a:t>Дробязко</a:t>
            </a:r>
            <a:r>
              <a:rPr lang="uk-UA" sz="2000" dirty="0" smtClean="0">
                <a:latin typeface="Arial Narrow" panose="020B0606020202030204" pitchFamily="34" charset="0"/>
              </a:rPr>
              <a:t> А.О., к.е.н.,провідний науковий співробітник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ru-RU" sz="1800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1800" dirty="0" smtClean="0"/>
              <a:t>Фахова</a:t>
            </a:r>
            <a:r>
              <a:rPr lang="ru-RU" sz="1800" dirty="0" smtClean="0"/>
              <a:t> дискусія </a:t>
            </a:r>
            <a:r>
              <a:rPr lang="ru-RU" sz="1800" dirty="0"/>
              <a:t>Разумков центру за підтримки Представництва «Фонду Фрідріха Науманна за свободу» в </a:t>
            </a:r>
            <a:r>
              <a:rPr lang="ru-RU" sz="1800" dirty="0" smtClean="0"/>
              <a:t>Україні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/>
              <a:t>3</a:t>
            </a:r>
            <a:r>
              <a:rPr lang="uk-UA" sz="1800" b="1" dirty="0" smtClean="0"/>
              <a:t>0 </a:t>
            </a:r>
            <a:r>
              <a:rPr lang="uk-UA" sz="1800" b="1" dirty="0"/>
              <a:t>жовтня</a:t>
            </a:r>
            <a:r>
              <a:rPr lang="uk-UA" sz="1800" dirty="0"/>
              <a:t> 2019р.</a:t>
            </a:r>
            <a:endParaRPr lang="uk-UA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98884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«</a:t>
            </a:r>
            <a:r>
              <a:rPr lang="uk-UA" sz="2800" b="1" dirty="0" smtClean="0"/>
              <a:t>Торговельні війни сучасності та їх вплив на економічне зростання і розвиток у світі та Україні</a:t>
            </a:r>
            <a:r>
              <a:rPr lang="en-US" sz="2800" b="1" dirty="0" smtClean="0"/>
              <a:t>»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</a:t>
            </a:r>
            <a:r>
              <a:rPr lang="uk-UA" sz="2000" b="1" dirty="0">
                <a:solidFill>
                  <a:srgbClr val="FF0000"/>
                </a:solidFill>
              </a:rPr>
              <a:t>Порівняння структури </a:t>
            </a:r>
            <a:r>
              <a:rPr lang="uk-UA" sz="2000" b="1" dirty="0" smtClean="0">
                <a:solidFill>
                  <a:srgbClr val="FF0000"/>
                </a:solidFill>
              </a:rPr>
              <a:t>експорту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Польщі</a:t>
            </a:r>
            <a:r>
              <a:rPr lang="uk-UA" sz="2000" b="1" dirty="0">
                <a:solidFill>
                  <a:srgbClr val="FF0000"/>
                </a:solidFill>
              </a:rPr>
              <a:t>, Румунії, Угорщини, </a:t>
            </a:r>
            <a:r>
              <a:rPr lang="uk-UA" sz="2000" b="1" dirty="0" smtClean="0">
                <a:solidFill>
                  <a:srgbClr val="FF0000"/>
                </a:solidFill>
              </a:rPr>
              <a:t>Чехії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та </a:t>
            </a:r>
            <a:r>
              <a:rPr lang="uk-UA" sz="2000" b="1" dirty="0">
                <a:solidFill>
                  <a:srgbClr val="FF0000"/>
                </a:solidFill>
              </a:rPr>
              <a:t>інструментів впливу держави на економічний розвиток</a:t>
            </a:r>
            <a:r>
              <a:rPr lang="uk-UA" sz="2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en-US" sz="2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>
          <a:xfrm>
            <a:off x="7236296" y="6379185"/>
            <a:ext cx="1828800" cy="365125"/>
          </a:xfrm>
        </p:spPr>
        <p:txBody>
          <a:bodyPr/>
          <a:lstStyle/>
          <a:p>
            <a:pPr>
              <a:defRPr/>
            </a:pPr>
            <a:fld id="{CED91680-2263-457E-A18A-636114924B2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15616" y="188641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dirty="0" smtClean="0">
                <a:latin typeface="Arial Narrow" panose="020B0606020202030204" pitchFamily="34" charset="0"/>
              </a:rPr>
              <a:t>Державна навчально-наукова установа </a:t>
            </a:r>
          </a:p>
          <a:p>
            <a:pPr algn="ctr"/>
            <a:r>
              <a:rPr lang="uk-UA" b="1" dirty="0" smtClean="0">
                <a:latin typeface="Arial Narrow" panose="020B0606020202030204" pitchFamily="34" charset="0"/>
              </a:rPr>
              <a:t>«Академія фінансового управління»</a:t>
            </a:r>
            <a:endParaRPr lang="uk-UA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260648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Індикатори боргової </a:t>
            </a:r>
            <a:r>
              <a:rPr lang="uk-UA" b="1" dirty="0" smtClean="0"/>
              <a:t>безпеки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95443"/>
              </p:ext>
            </p:extLst>
          </p:nvPr>
        </p:nvGraphicFramePr>
        <p:xfrm>
          <a:off x="323528" y="980730"/>
          <a:ext cx="8424936" cy="4692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8063"/>
                <a:gridCol w="572620"/>
                <a:gridCol w="572620"/>
                <a:gridCol w="615035"/>
                <a:gridCol w="657454"/>
                <a:gridCol w="657454"/>
                <a:gridCol w="657454"/>
                <a:gridCol w="657454"/>
                <a:gridCol w="556712"/>
                <a:gridCol w="615035"/>
                <a:gridCol w="615035"/>
              </a:tblGrid>
              <a:tr h="1993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Показники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600" u="none" strike="noStrike">
                          <a:effectLst/>
                        </a:rPr>
                        <a:t> </a:t>
                      </a:r>
                      <a:endParaRPr lang="uk-UA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600" u="none" strike="noStrike">
                          <a:effectLst/>
                        </a:rPr>
                        <a:t> </a:t>
                      </a:r>
                      <a:endParaRPr lang="uk-UA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600" u="none" strike="noStrike">
                          <a:effectLst/>
                        </a:rPr>
                        <a:t> </a:t>
                      </a:r>
                      <a:endParaRPr lang="uk-UA" sz="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500" u="none" strike="noStrike">
                          <a:effectLst/>
                        </a:rPr>
                        <a:t>Порогове значення</a:t>
                      </a:r>
                      <a:endParaRPr lang="uk-UA" sz="5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7522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2015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2016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2018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2019*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Мінімальне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Середнє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Максимальне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4365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загального обсягу державного боргу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31,5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59,7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67,1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69,2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61,5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52,3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60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&gt; 80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550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 загального обсягу державного боргу (прямого та гарантованого)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38,4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69,4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79,1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80,9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71,8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58,4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484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загального обсягу зовнішнього боргу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74,6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125,5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143,3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129,5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107,1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87,7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97,3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80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&gt; 100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5030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обсягу внутрішнього державного боргу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16,9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29,1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25,5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28,1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25,3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26,1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50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559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Рівень державної зовнішньої заборгованості на одну особу, дол. США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614,9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718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805,1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846,5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956,6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945,6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500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7687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обсягу платежів з обслуговування внутрішнього боргу до доходу Державного бюджету,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7,4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4,0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  <a:tr h="7592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обсягу платежів з обслуговування зовнішнього боргу до доходів Державного бюджету,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5,0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70" marR="7270" marT="727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87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5221" y="584683"/>
            <a:ext cx="7344816" cy="600273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solidFill>
                  <a:srgbClr val="0070C0"/>
                </a:solidFill>
              </a:rPr>
              <a:t>Аналітичні записки та монографії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1364977"/>
            <a:ext cx="5400600" cy="523237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uk-UA" sz="16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Надані в МФУ у 2017 -  2019 рр.: 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Програми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довгострокового рефінансування банків для розвитку кредитування реального сектору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економіки.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Удосконалення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методології оцінки фінансового стану державних банків шляхом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стрес-тестування.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Удосконалення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стандартів корпоративного управління у державних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банках.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Стандарти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управління ризиками у державних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банках.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Механізм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трансформації валютних іпотечних кредитів у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гривневі 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Аналіз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моделей бізнесу державних банків в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Україні.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Європейські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стандарти планування реорганізації (врегулювання) банків на випадок визнання їх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нежиттєздатними.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Механізм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врятування банків за рахунок його кредиторів та його прийнятність для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України.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Обґрунтування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системи показників для проведення моніторингу фінансового стану банків з державним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капіталом.</a:t>
            </a:r>
          </a:p>
          <a:p>
            <a:pPr marL="285750" indent="-285750" algn="just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Забезпечення </a:t>
            </a:r>
            <a:r>
              <a:rPr lang="uk-UA" sz="1500" b="1" dirty="0">
                <a:solidFill>
                  <a:srgbClr val="0070C0"/>
                </a:solidFill>
                <a:latin typeface="Arial Narrow" panose="020B0606020202030204" pitchFamily="34" charset="0"/>
              </a:rPr>
              <a:t>стабільності системи державних фінансів шляхом удосконалення системи  ризик-менеджменту у банках з державним </a:t>
            </a:r>
            <a:r>
              <a:rPr lang="uk-UA" sz="15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капіталом.</a:t>
            </a:r>
            <a:endParaRPr lang="uk-UA" sz="15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1162212" cy="110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ЕФИМЕНКО_Раді_НБУ\Scan200-10-04-2018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326391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83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0375" y="116632"/>
            <a:ext cx="8684113" cy="64807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 smtClean="0"/>
              <a:t>	</a:t>
            </a:r>
          </a:p>
          <a:p>
            <a:pPr marL="0" indent="0" algn="ctr">
              <a:buNone/>
            </a:pPr>
            <a:endParaRPr lang="uk-UA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ДННУ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«Академія фінансового управління» зацікавлена у проведенні наукових досліджень із зазначених проблем, </a:t>
            </a: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як </a:t>
            </a:r>
            <a:r>
              <a:rPr lang="uk-UA" sz="2400" dirty="0">
                <a:solidFill>
                  <a:schemeClr val="accent5">
                    <a:lumMod val="50000"/>
                  </a:schemeClr>
                </a:solidFill>
              </a:rPr>
              <a:t>в рамках власних розробок, так і в складі академічного середовища. 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marL="0" indent="0" algn="ctr">
              <a:buNone/>
            </a:pP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</a:rPr>
              <a:t>Дякую за увагу!</a:t>
            </a:r>
          </a:p>
          <a:p>
            <a:pPr marL="0" indent="0" algn="just">
              <a:buNone/>
            </a:pPr>
            <a:endParaRPr lang="uk-UA" sz="2400" dirty="0"/>
          </a:p>
          <a:p>
            <a:pPr marL="0" indent="0" algn="ctr">
              <a:buNone/>
            </a:pPr>
            <a:r>
              <a:rPr lang="en-US" sz="4000" dirty="0" smtClean="0"/>
              <a:t>Adrobyazko@ukr.net</a:t>
            </a:r>
            <a:endParaRPr lang="uk-UA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5" y="260648"/>
            <a:ext cx="1266241" cy="12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11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1361-3AD7-47F1-A02B-6DA139F7AE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064895" cy="936104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 smtClean="0">
                <a:effectLst/>
              </a:rPr>
              <a:t>Рівень </a:t>
            </a:r>
            <a:r>
              <a:rPr lang="uk-UA" sz="2400" dirty="0">
                <a:effectLst/>
              </a:rPr>
              <a:t>середньої інфляції та середнього зростання ВВП країн СНД та Східної Європи у період </a:t>
            </a:r>
            <a:r>
              <a:rPr lang="uk-UA" sz="2400" dirty="0" smtClean="0">
                <a:effectLst/>
              </a:rPr>
              <a:t>199</a:t>
            </a:r>
            <a:r>
              <a:rPr lang="en-US" sz="2400" dirty="0" smtClean="0">
                <a:effectLst/>
              </a:rPr>
              <a:t>8</a:t>
            </a:r>
            <a:r>
              <a:rPr lang="uk-UA" sz="2400" dirty="0" smtClean="0">
                <a:effectLst/>
              </a:rPr>
              <a:t> </a:t>
            </a:r>
            <a:r>
              <a:rPr lang="uk-UA" sz="2400" dirty="0">
                <a:effectLst/>
              </a:rPr>
              <a:t>– </a:t>
            </a:r>
            <a:r>
              <a:rPr lang="uk-UA" sz="2400" dirty="0" smtClean="0">
                <a:effectLst/>
              </a:rPr>
              <a:t>201</a:t>
            </a:r>
            <a:r>
              <a:rPr lang="en-US" sz="2400" dirty="0" smtClean="0">
                <a:effectLst/>
              </a:rPr>
              <a:t>8</a:t>
            </a:r>
            <a:r>
              <a:rPr lang="uk-UA" sz="2400" dirty="0" smtClean="0">
                <a:effectLst/>
              </a:rPr>
              <a:t> </a:t>
            </a:r>
            <a:r>
              <a:rPr lang="uk-UA" sz="2400" dirty="0">
                <a:effectLst/>
              </a:rPr>
              <a:t>р. р.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60212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>
                <a:hlinkClick r:id="rId2"/>
              </a:rPr>
              <a:t>http://data.worldbank.org/indicator/NY.GDP.MKTP.PP.CD?locations=UA</a:t>
            </a:r>
            <a:endParaRPr lang="uk-UA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39244"/>
              </p:ext>
            </p:extLst>
          </p:nvPr>
        </p:nvGraphicFramePr>
        <p:xfrm>
          <a:off x="611560" y="1412776"/>
          <a:ext cx="81369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457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1361-3AD7-47F1-A02B-6DA139F7AE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848872" cy="108012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err="1" smtClean="0">
                <a:effectLst/>
              </a:rPr>
              <a:t>Інфляційно</a:t>
            </a:r>
            <a:r>
              <a:rPr lang="uk-UA" sz="2800" dirty="0" smtClean="0">
                <a:effectLst/>
              </a:rPr>
              <a:t> – девальваційна  модель  системної економічної кризи  в Україні 1997 </a:t>
            </a:r>
            <a:r>
              <a:rPr lang="uk-UA" sz="2800" dirty="0">
                <a:effectLst/>
              </a:rPr>
              <a:t>– </a:t>
            </a:r>
            <a:r>
              <a:rPr lang="uk-UA" sz="2800" dirty="0" smtClean="0">
                <a:effectLst/>
              </a:rPr>
              <a:t>2019 </a:t>
            </a:r>
            <a:r>
              <a:rPr lang="uk-UA" sz="2800" dirty="0">
                <a:effectLst/>
              </a:rPr>
              <a:t>р. р</a:t>
            </a:r>
            <a:r>
              <a:rPr lang="uk-UA" sz="2800" dirty="0" smtClean="0">
                <a:effectLst/>
              </a:rPr>
              <a:t>.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276872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00" b="1" dirty="0"/>
              <a:t>Динаміка</a:t>
            </a:r>
            <a:r>
              <a:rPr lang="en-US" sz="1100" b="1" dirty="0"/>
              <a:t> CPI, WPI, UAH/USD</a:t>
            </a:r>
            <a:r>
              <a:rPr lang="ru-RU" sz="1100" b="1" dirty="0"/>
              <a:t> у </a:t>
            </a:r>
            <a:r>
              <a:rPr lang="ru-RU" sz="1100" b="1" dirty="0" smtClean="0"/>
              <a:t>1997-2019</a:t>
            </a:r>
          </a:p>
          <a:p>
            <a:pPr algn="ctr"/>
            <a:r>
              <a:rPr lang="ru-RU" sz="1100" b="1" dirty="0" smtClean="0"/>
              <a:t> </a:t>
            </a:r>
            <a:r>
              <a:rPr lang="ru-RU" sz="1100" b="1" dirty="0"/>
              <a:t>р. р</a:t>
            </a:r>
            <a:r>
              <a:rPr lang="ru-RU" sz="1100" b="1" dirty="0" smtClean="0"/>
              <a:t>.</a:t>
            </a:r>
            <a:r>
              <a:rPr lang="en-US" sz="1100" b="1" dirty="0" smtClean="0"/>
              <a:t> (Y/Y %)</a:t>
            </a:r>
            <a:endParaRPr lang="uk-UA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021190"/>
              </p:ext>
            </p:extLst>
          </p:nvPr>
        </p:nvGraphicFramePr>
        <p:xfrm>
          <a:off x="4788024" y="2276872"/>
          <a:ext cx="41764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54360"/>
              </p:ext>
            </p:extLst>
          </p:nvPr>
        </p:nvGraphicFramePr>
        <p:xfrm>
          <a:off x="251520" y="2132856"/>
          <a:ext cx="46958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0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67545" y="2420888"/>
            <a:ext cx="3888432" cy="3312367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572000" y="2492896"/>
            <a:ext cx="4428491" cy="338437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F71361-3AD7-47F1-A02B-6DA139F7AEC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12511" cy="1143000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uk-UA" sz="2000" dirty="0" smtClean="0"/>
              <a:t>Порівняльна Динаміка розвитку України 2000 – 2018 </a:t>
            </a:r>
            <a:r>
              <a:rPr lang="uk-UA" sz="2000" dirty="0" err="1" smtClean="0"/>
              <a:t>р.р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53750"/>
              </p:ext>
            </p:extLst>
          </p:nvPr>
        </p:nvGraphicFramePr>
        <p:xfrm>
          <a:off x="179512" y="2636912"/>
          <a:ext cx="43924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043274"/>
              </p:ext>
            </p:extLst>
          </p:nvPr>
        </p:nvGraphicFramePr>
        <p:xfrm>
          <a:off x="4572000" y="2636912"/>
          <a:ext cx="432048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76256" y="5085184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/>
              <a:t>Зростання ВВП 2016-2018</a:t>
            </a:r>
            <a:endParaRPr lang="uk-UA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162880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ВВВ по ППС у 2018 р (</a:t>
            </a:r>
            <a:r>
              <a:rPr lang="en-US" dirty="0" smtClean="0"/>
              <a:t>$)</a:t>
            </a:r>
            <a:r>
              <a:rPr lang="uk-UA" dirty="0" smtClean="0"/>
              <a:t> темп розвитку ВВП за ППС 2000 – 2018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17728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ВВП за ППС у 2018 р. (</a:t>
            </a:r>
            <a:r>
              <a:rPr lang="en-US" dirty="0" smtClean="0"/>
              <a:t>$</a:t>
            </a:r>
            <a:r>
              <a:rPr lang="uk-UA" dirty="0" smtClean="0"/>
              <a:t>)</a:t>
            </a:r>
            <a:r>
              <a:rPr lang="en-US" dirty="0" smtClean="0"/>
              <a:t> </a:t>
            </a:r>
            <a:r>
              <a:rPr lang="uk-UA" dirty="0" smtClean="0"/>
              <a:t>середній темп розвитку 2016 – 2018 </a:t>
            </a:r>
            <a:r>
              <a:rPr lang="uk-UA" dirty="0" err="1" smtClean="0"/>
              <a:t>р.р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94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4077072"/>
            <a:ext cx="8856984" cy="2160239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92145968"/>
              </p:ext>
            </p:extLst>
          </p:nvPr>
        </p:nvGraphicFramePr>
        <p:xfrm>
          <a:off x="179512" y="1340768"/>
          <a:ext cx="8568956" cy="2520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5428"/>
                <a:gridCol w="927941"/>
                <a:gridCol w="927941"/>
                <a:gridCol w="927941"/>
                <a:gridCol w="927941"/>
                <a:gridCol w="927941"/>
                <a:gridCol w="927941"/>
                <a:gridCol w="927941"/>
                <a:gridCol w="927941"/>
              </a:tblGrid>
              <a:tr h="1260136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Країна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місце в рейтингу експортерів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експорт ($ млрд.)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% від ВВП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імпорт  ($ млрд.)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% від ВВП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Торгівельний баланс  ($ млрд.)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% від ВВП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ВВП  ($ млрд.)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  <a:tr h="2520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Польща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24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$212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40,30%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$223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42,40%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-$11,6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-2,20%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$526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  <a:tr h="2520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Чехія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28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$164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76,30%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$160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74,40%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$4,14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1,50%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$215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  <a:tr h="2520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Угорщина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35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 $107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77,00%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$97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69,90%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$10,3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7,40%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$139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  <a:tr h="2520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Румунія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41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$70,5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31,90%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$81,4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36,80%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-$10,9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-4,90%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$221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  <a:tr h="25202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Україна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50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$46,1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41,20%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$51,7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46,00%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-$5,57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-5,00%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$112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92" marR="7192" marT="7192" marB="0" anchor="b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DE88-8454-4EC4-A45B-E85C99D179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6823" cy="792088"/>
          </a:xfrm>
        </p:spPr>
        <p:txBody>
          <a:bodyPr/>
          <a:lstStyle/>
          <a:p>
            <a:r>
              <a:rPr lang="uk-UA" sz="2400" dirty="0" smtClean="0"/>
              <a:t>Порівняння відкритості економіки</a:t>
            </a:r>
            <a:endParaRPr lang="uk-UA" sz="24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87119"/>
              </p:ext>
            </p:extLst>
          </p:nvPr>
        </p:nvGraphicFramePr>
        <p:xfrm>
          <a:off x="395537" y="4293097"/>
          <a:ext cx="8424937" cy="230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281"/>
                <a:gridCol w="987702"/>
                <a:gridCol w="987702"/>
                <a:gridCol w="553591"/>
                <a:gridCol w="677849"/>
                <a:gridCol w="1027529"/>
                <a:gridCol w="1027529"/>
                <a:gridCol w="1016377"/>
                <a:gridCol w="1016377"/>
              </a:tblGrid>
              <a:tr h="320925">
                <a:tc rowSpan="2">
                  <a:txBody>
                    <a:bodyPr/>
                    <a:lstStyle/>
                    <a:p>
                      <a:endParaRPr lang="uk-UA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ВВП-2018, $ млрд.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Частка світового, %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ВВП зростання (річне %)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ВВП на особу, ПКС ($)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898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2016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2017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середнє 2016-2019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2018, $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2018/2007, %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213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Чехія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244,1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0,28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2,5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4,4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2,9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3,2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39 998,40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153,1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213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Угорщина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155,7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0,18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2,3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4,9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30 978,90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162,8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213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Польща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585,8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0,68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4,3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32 356,50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192,7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213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Румунія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239,6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0,28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7,0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4,1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5,3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26 595,40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194,3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213357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Україна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130,8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0,15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2,4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2,5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3,3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2,7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9 233,20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114,9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  <a:tr h="42671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Світова економіка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85 790,8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2,6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3,2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2,9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17 971,10</a:t>
                      </a:r>
                      <a:endParaRPr lang="uk-UA" sz="100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153,4</a:t>
                      </a:r>
                      <a:endParaRPr lang="uk-UA" sz="1000" dirty="0">
                        <a:effectLst/>
                        <a:latin typeface="NewtonC"/>
                        <a:ea typeface="Times New Roman"/>
                        <a:cs typeface="NewtonC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39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79512" y="908720"/>
            <a:ext cx="4310192" cy="462562"/>
          </a:xfrm>
        </p:spPr>
        <p:txBody>
          <a:bodyPr/>
          <a:lstStyle/>
          <a:p>
            <a:r>
              <a:rPr lang="uk-UA" dirty="0" smtClean="0"/>
              <a:t>Основі торгівельні партнери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7504" y="1556792"/>
            <a:ext cx="4395647" cy="5112567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4008" y="980728"/>
            <a:ext cx="4320480" cy="390554"/>
          </a:xfrm>
        </p:spPr>
        <p:txBody>
          <a:bodyPr/>
          <a:lstStyle/>
          <a:p>
            <a:r>
              <a:rPr lang="uk-UA" dirty="0" smtClean="0"/>
              <a:t>Основні торгівельні позиції</a:t>
            </a:r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81194028"/>
              </p:ext>
            </p:extLst>
          </p:nvPr>
        </p:nvGraphicFramePr>
        <p:xfrm>
          <a:off x="107503" y="1556789"/>
          <a:ext cx="4392489" cy="5112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8421"/>
                <a:gridCol w="1798489"/>
                <a:gridCol w="1685579"/>
              </a:tblGrid>
              <a:tr h="195227"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</a:rPr>
                        <a:t>Країна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</a:rPr>
                        <a:t>Експорт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 dirty="0">
                          <a:effectLst/>
                        </a:rPr>
                        <a:t>Імпорт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Чехія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Німеччина ($51,7 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Німеччина ($42,4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Словаччина ($11,1 млрд)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Китай ($19,9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Польща ($8,66 </a:t>
                      </a:r>
                      <a:r>
                        <a:rPr lang="uk-UA" sz="800" u="none" strike="noStrike" dirty="0" err="1">
                          <a:effectLst/>
                        </a:rPr>
                        <a:t>млрд</a:t>
                      </a:r>
                      <a:r>
                        <a:rPr lang="uk-UA" sz="800" u="none" strike="noStrike" dirty="0">
                          <a:effectLst/>
                        </a:rPr>
                        <a:t>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 Польща ($12,7млрд.)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337599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Франція ($8,38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Словаччина ($7,97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Великобританія ($7,8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 Італія ($6,79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Угорщина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Німеччина ($29,2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Німеччина ($26,1 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Румунія ($5,83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Китай ($5,8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Італія ($5,79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Австрія ($5,65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Франція ($4,8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Польща ($5,45млрд.)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Австрія ($4,7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 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Польща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Німеччина ($54,5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Німеччина ($55,2 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337599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Велика Британія ($13,8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Китай ($25,9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Чехія ($12,7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Італія ($12,0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Франція ($11,7 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Росія ($11,5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Італія ($11,0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 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Румунія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Німеччина ($16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Німеччина ($16,3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 Італія ($7,3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Італія ($8,0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Франція ($4,4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 Угорщина ($5,8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337599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Велика Британія ($2,8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Франція ($4,4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Угорщина ($2,7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Польща ($4,3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Україна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Росія ($4,34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Росія ($7,74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Польща ($2,69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Китай ($5,6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Італія ($2,66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Німеччина ($5,53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  <a:tr h="185931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Туреччина ($2,59 млрд.)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 Польща ($4,0 млрд.)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494" marR="9494" marT="9494" marB="0" anchor="b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9DE88-8454-4EC4-A45B-E85C99D179E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5" y="116632"/>
            <a:ext cx="8064896" cy="576064"/>
          </a:xfrm>
        </p:spPr>
        <p:txBody>
          <a:bodyPr/>
          <a:lstStyle/>
          <a:p>
            <a:pPr algn="l"/>
            <a:r>
              <a:rPr lang="uk-UA" sz="2800" dirty="0" smtClean="0"/>
              <a:t>Товарні позиції та торгівельні партнери</a:t>
            </a:r>
            <a:endParaRPr lang="uk-UA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279601"/>
              </p:ext>
            </p:extLst>
          </p:nvPr>
        </p:nvGraphicFramePr>
        <p:xfrm>
          <a:off x="4644008" y="1628797"/>
          <a:ext cx="4317254" cy="5121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7866"/>
                <a:gridCol w="2212256"/>
                <a:gridCol w="643566"/>
                <a:gridCol w="643566"/>
              </a:tblGrid>
              <a:tr h="151838">
                <a:tc>
                  <a:txBody>
                    <a:bodyPr/>
                    <a:lstStyle/>
                    <a:p>
                      <a:pPr algn="just" fontAlgn="ctr"/>
                      <a:r>
                        <a:rPr lang="uk-UA" sz="800" u="none" strike="noStrike">
                          <a:effectLst/>
                        </a:rPr>
                        <a:t>Країна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Товарна група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Експорт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Імпорт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Чехія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автомобілі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$20,5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$4,62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запчастини для машин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$13,8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$9,7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комп’ютери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$6,97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$4,56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радіообладнання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$3,62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$6,27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офісне обладнання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$3,32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$6,27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Угорщина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автомобілі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$11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$3,2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запчастини для машин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$6,4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$5,0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мотори внутрішнього запалення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$3,6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медичні препарати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$3,2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відео апаратура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$2,8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офісне обладнання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$6,27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радіообладнання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$6,07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комп’ютери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800" u="none" strike="noStrike">
                          <a:effectLst/>
                        </a:rPr>
                        <a:t>$4,56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Польща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 запчастини для машин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$13,2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$7,7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автомобілі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$6,9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$9,1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прилади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$5,8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меблі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$4,6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відео апаратура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$3,8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сира нафта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$8,2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медичні препарати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$4,5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офісне обладнанн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$4,2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Румунія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запчастини для машин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$7,1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$3,4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ізоляційні дроти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$4,5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автомобілі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$4,1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$2,3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нафтопродукти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$1,9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медичні препарати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Сира нафта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$2,4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Україна</a:t>
                      </a:r>
                      <a:endParaRPr lang="uk-UA" sz="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соняшникова олія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$4,34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напівфабрикати металеві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$3,25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кукурудза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$2,9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 пшениця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$2,93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залізна руда та концентрат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$2,61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нафтовий газ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$4,22 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нафтопродукти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$4,14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вугільні брикет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$2,18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  <a:tr h="138035"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автомобілі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>
                          <a:effectLst/>
                        </a:rPr>
                        <a:t> </a:t>
                      </a:r>
                      <a:endParaRPr lang="uk-UA" sz="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800" u="none" strike="noStrike" dirty="0">
                          <a:effectLst/>
                        </a:rPr>
                        <a:t>$1,8</a:t>
                      </a:r>
                      <a:endParaRPr lang="uk-UA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683" marR="4683" marT="468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892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404664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Індикатори безпеки грошового ринку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373190"/>
              </p:ext>
            </p:extLst>
          </p:nvPr>
        </p:nvGraphicFramePr>
        <p:xfrm>
          <a:off x="395536" y="1340768"/>
          <a:ext cx="8496943" cy="4151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0113"/>
                <a:gridCol w="701683"/>
                <a:gridCol w="701683"/>
                <a:gridCol w="701683"/>
                <a:gridCol w="701683"/>
                <a:gridCol w="701683"/>
                <a:gridCol w="701683"/>
                <a:gridCol w="701683"/>
                <a:gridCol w="701683"/>
                <a:gridCol w="701683"/>
                <a:gridCol w="701683"/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3" marR="8263" marT="8263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 err="1">
                          <a:effectLst/>
                        </a:rPr>
                        <a:t>Порогове</a:t>
                      </a:r>
                      <a:r>
                        <a:rPr lang="uk-UA" sz="1200" u="none" strike="noStrike" dirty="0">
                          <a:effectLst/>
                        </a:rPr>
                        <a:t> значення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31487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 dirty="0">
                          <a:effectLst/>
                        </a:rPr>
                        <a:t>Показники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63" marR="8263" marT="82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2013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2014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2015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2016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2017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2018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2019*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Мінімальне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Середнє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Максимальне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7886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err="1">
                          <a:effectLst/>
                        </a:rPr>
                        <a:t>Інфляція</a:t>
                      </a:r>
                      <a:r>
                        <a:rPr lang="ru-RU" sz="1200" u="none" strike="noStrike" dirty="0">
                          <a:effectLst/>
                        </a:rPr>
                        <a:t> (до </a:t>
                      </a:r>
                      <a:r>
                        <a:rPr lang="ru-RU" sz="1200" u="none" strike="noStrike" dirty="0" err="1">
                          <a:effectLst/>
                        </a:rPr>
                        <a:t>грудня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попереднього</a:t>
                      </a:r>
                      <a:r>
                        <a:rPr lang="ru-RU" sz="1200" u="none" strike="noStrike" dirty="0">
                          <a:effectLst/>
                        </a:rPr>
                        <a:t> року), 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43,3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12,4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13,7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8229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Коефіцієнт монетизації економіки М2 до ВВП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55,2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61,2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59,7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50,3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44,7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44,8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38,9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100%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10115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Динаміка відношення активів банківської системи до ВВП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87,9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84,1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66,7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53,7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45,3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38,4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37,2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95%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100%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110%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  <a:tr h="8058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Частка іноземної валюти в М2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30,1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36,9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34,7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31,7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31,3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30,2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25%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30%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33%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263" marR="8263" marT="82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314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7624" y="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Основні індикатори валютної </a:t>
            </a:r>
            <a:r>
              <a:rPr lang="uk-UA" b="1" dirty="0" smtClean="0"/>
              <a:t>безпеки</a:t>
            </a:r>
            <a:endParaRPr lang="uk-UA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00434"/>
              </p:ext>
            </p:extLst>
          </p:nvPr>
        </p:nvGraphicFramePr>
        <p:xfrm>
          <a:off x="251520" y="908720"/>
          <a:ext cx="8640960" cy="50405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980"/>
                <a:gridCol w="738709"/>
                <a:gridCol w="685250"/>
                <a:gridCol w="641512"/>
                <a:gridCol w="641512"/>
                <a:gridCol w="680390"/>
                <a:gridCol w="641512"/>
                <a:gridCol w="660950"/>
                <a:gridCol w="835909"/>
                <a:gridCol w="797028"/>
                <a:gridCol w="860208"/>
              </a:tblGrid>
              <a:tr h="35520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 err="1">
                          <a:effectLst/>
                        </a:rPr>
                        <a:t>Порогове</a:t>
                      </a:r>
                      <a:r>
                        <a:rPr lang="uk-UA" sz="1200" u="none" strike="noStrike" dirty="0">
                          <a:effectLst/>
                        </a:rPr>
                        <a:t> значення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05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u="none" strike="noStrike">
                          <a:effectLst/>
                        </a:rPr>
                        <a:t>Показник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2013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2014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2015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2016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2017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2018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2019*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Мінімальне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Середнє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Максимальне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55207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 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317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Темп зміни річного офіційного курсу гривні до долара США,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97,3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52,2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13,3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-1,35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-5,45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&lt; 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065622">
                <a:tc>
                  <a:txBody>
                    <a:bodyPr/>
                    <a:lstStyle/>
                    <a:p>
                      <a:pPr algn="l" fontAlgn="ctr"/>
                      <a:r>
                        <a:rPr lang="uk-UA" sz="1200" u="none" strike="noStrike">
                          <a:effectLst/>
                        </a:rPr>
                        <a:t>Валові міжнародні резерви України, місяці імпорту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&lt; 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7422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Рівень доларизації (відношення обсягів депозитів в іноземній валюті до загальних обсягів депозитів), % на кінець року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38,4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47,8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46,7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48,1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44,5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&lt; 50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89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26064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Індикатори бюджетної безпеки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334806"/>
              </p:ext>
            </p:extLst>
          </p:nvPr>
        </p:nvGraphicFramePr>
        <p:xfrm>
          <a:off x="251519" y="1124743"/>
          <a:ext cx="8568952" cy="4350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4861"/>
                <a:gridCol w="615932"/>
                <a:gridCol w="536860"/>
                <a:gridCol w="532699"/>
                <a:gridCol w="536860"/>
                <a:gridCol w="615932"/>
                <a:gridCol w="615932"/>
                <a:gridCol w="536860"/>
                <a:gridCol w="732461"/>
                <a:gridCol w="732461"/>
                <a:gridCol w="799047"/>
                <a:gridCol w="799047"/>
              </a:tblGrid>
              <a:tr h="26739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Показник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 err="1">
                          <a:effectLst/>
                        </a:rPr>
                        <a:t>Порогове</a:t>
                      </a:r>
                      <a:r>
                        <a:rPr lang="uk-UA" sz="1200" u="none" strike="noStrike" dirty="0">
                          <a:effectLst/>
                        </a:rPr>
                        <a:t> значення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26739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2013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2014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2015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2016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2017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2018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2019*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2020*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Мінімальне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Середнє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Максимальне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8572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 </a:t>
                      </a:r>
                      <a:endParaRPr lang="uk-U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 </a:t>
                      </a:r>
                      <a:endParaRPr lang="uk-U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021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Рівень перерозподілу ВВП через доходи зведеного бюджету,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29,1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28,7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32,8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32,8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34,1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32,3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&gt; 40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658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Рівень перерозподілу ВВП через видатки зведеного бюджету,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34,2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35,4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35,1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34,7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38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42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713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дефіциту зведеного бюджету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1,4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0,5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4,5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74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Відношення дефіциту Державного бюджету до ВВП, 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4,9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1,6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2,3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1,8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2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effectLst/>
                        </a:rPr>
                        <a:t>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 dirty="0">
                          <a:effectLst/>
                        </a:rPr>
                        <a:t>&gt; 5,0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329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1613</TotalTime>
  <Words>1501</Words>
  <Application>Microsoft Office PowerPoint</Application>
  <PresentationFormat>Экран (4:3)</PresentationFormat>
  <Paragraphs>732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Рівень середньої інфляції та середнього зростання ВВП країн СНД та Східної Європи у період 1998 – 2018 р. р.</vt:lpstr>
      <vt:lpstr>Інфляційно – девальваційна  модель  системної економічної кризи  в Україні 1997 – 2019 р. р.</vt:lpstr>
      <vt:lpstr>  Порівняльна Динаміка розвитку України 2000 – 2018 р.р.</vt:lpstr>
      <vt:lpstr>Порівняння відкритості економіки</vt:lpstr>
      <vt:lpstr>Товарні позиції та торгівельні партнери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Аналітичні записки та монографії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Стратегія розвитку України: економічні аспекти в контексті державної політики розвитку, роль НБУ в забезпеченні економічного зростання</dc:title>
  <dc:creator>Admin</dc:creator>
  <cp:lastModifiedBy>Admin</cp:lastModifiedBy>
  <cp:revision>146</cp:revision>
  <cp:lastPrinted>2017-02-17T11:17:51Z</cp:lastPrinted>
  <dcterms:created xsi:type="dcterms:W3CDTF">2017-02-17T07:39:16Z</dcterms:created>
  <dcterms:modified xsi:type="dcterms:W3CDTF">2019-10-30T06:37:30Z</dcterms:modified>
</cp:coreProperties>
</file>